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3" r:id="rId3"/>
    <p:sldId id="264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5FB"/>
    <a:srgbClr val="E5EAF7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6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users\38446893-R\Documents\Intro%20MACRO%202015\Data\Data%20-%20home\WEOOct2014all_hom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users\38446893-R\Documents\Intro%20MACRO%202015\Data\Data%20-%20home\WEOOct2014all_home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users\38446893-R\Documents\Intro%20MACRO%202015\Data\Data%20-%20home\WEOOct2014all_home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D:\users\38446893-R\Documents\Intro%20MACRO%202015\Data\Data%20-%20home\IDESCAT_CreixementPIB_CAT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D:\users\38446893-R\Documents\Intro%20MACRO%202015\Data\Data%20-%20home\IDESCAT_CreixementPIB_CAT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0"/>
          <c:tx>
            <c:v>BEL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Sheet1!$J$2:$AW$2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Sheet1!$J$4:$AW$4</c:f>
              <c:numCache>
                <c:formatCode>General</c:formatCode>
                <c:ptCount val="40"/>
                <c:pt idx="0">
                  <c:v>207.87100000000001</c:v>
                </c:pt>
                <c:pt idx="1">
                  <c:v>207.291</c:v>
                </c:pt>
                <c:pt idx="2">
                  <c:v>208.524</c:v>
                </c:pt>
                <c:pt idx="3">
                  <c:v>209.17400000000001</c:v>
                </c:pt>
                <c:pt idx="4">
                  <c:v>214.333</c:v>
                </c:pt>
                <c:pt idx="5">
                  <c:v>217.874</c:v>
                </c:pt>
                <c:pt idx="6">
                  <c:v>221.845</c:v>
                </c:pt>
                <c:pt idx="7">
                  <c:v>226.96199999999999</c:v>
                </c:pt>
                <c:pt idx="8">
                  <c:v>237.68199999999999</c:v>
                </c:pt>
                <c:pt idx="9">
                  <c:v>245.928</c:v>
                </c:pt>
                <c:pt idx="10">
                  <c:v>253.64400000000001</c:v>
                </c:pt>
                <c:pt idx="11">
                  <c:v>258.29300000000001</c:v>
                </c:pt>
                <c:pt idx="12">
                  <c:v>262.24700000000001</c:v>
                </c:pt>
                <c:pt idx="13">
                  <c:v>259.72399999999999</c:v>
                </c:pt>
                <c:pt idx="14">
                  <c:v>268.10500000000002</c:v>
                </c:pt>
                <c:pt idx="15">
                  <c:v>274.49900000000002</c:v>
                </c:pt>
                <c:pt idx="16">
                  <c:v>278.40899999999999</c:v>
                </c:pt>
                <c:pt idx="17">
                  <c:v>288.80900000000003</c:v>
                </c:pt>
                <c:pt idx="18">
                  <c:v>294.37900000000002</c:v>
                </c:pt>
                <c:pt idx="19">
                  <c:v>304.79899999999998</c:v>
                </c:pt>
                <c:pt idx="20">
                  <c:v>315.98599999999999</c:v>
                </c:pt>
                <c:pt idx="21">
                  <c:v>318.53800000000001</c:v>
                </c:pt>
                <c:pt idx="22">
                  <c:v>322.86900000000003</c:v>
                </c:pt>
                <c:pt idx="23">
                  <c:v>325.47300000000001</c:v>
                </c:pt>
                <c:pt idx="24">
                  <c:v>336.13</c:v>
                </c:pt>
                <c:pt idx="25">
                  <c:v>342.01600000000002</c:v>
                </c:pt>
                <c:pt idx="26">
                  <c:v>351.13499999999999</c:v>
                </c:pt>
                <c:pt idx="27">
                  <c:v>361.26</c:v>
                </c:pt>
                <c:pt idx="28">
                  <c:v>364.81900000000002</c:v>
                </c:pt>
                <c:pt idx="29">
                  <c:v>354.60199999999998</c:v>
                </c:pt>
                <c:pt idx="30">
                  <c:v>362.89299999999997</c:v>
                </c:pt>
                <c:pt idx="31">
                  <c:v>369.25799999999998</c:v>
                </c:pt>
                <c:pt idx="32">
                  <c:v>368.72699999999998</c:v>
                </c:pt>
                <c:pt idx="33">
                  <c:v>369.45100000000002</c:v>
                </c:pt>
                <c:pt idx="34">
                  <c:v>373.077</c:v>
                </c:pt>
                <c:pt idx="35">
                  <c:v>378.30399999999997</c:v>
                </c:pt>
                <c:pt idx="36">
                  <c:v>383.96100000000001</c:v>
                </c:pt>
                <c:pt idx="37">
                  <c:v>389.31099999999998</c:v>
                </c:pt>
                <c:pt idx="38">
                  <c:v>394.25799999999998</c:v>
                </c:pt>
                <c:pt idx="39">
                  <c:v>399.00700000000001</c:v>
                </c:pt>
              </c:numCache>
            </c:numRef>
          </c:val>
          <c:smooth val="0"/>
        </c:ser>
        <c:ser>
          <c:idx val="1"/>
          <c:order val="1"/>
          <c:tx>
            <c:v>ESP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Sheet1!$J$2:$AW$2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Sheet1!$J$145:$AW$145</c:f>
              <c:numCache>
                <c:formatCode>General</c:formatCode>
                <c:ptCount val="40"/>
                <c:pt idx="0">
                  <c:v>478.851</c:v>
                </c:pt>
                <c:pt idx="1">
                  <c:v>476.89800000000002</c:v>
                </c:pt>
                <c:pt idx="2">
                  <c:v>482.80399999999997</c:v>
                </c:pt>
                <c:pt idx="3">
                  <c:v>490.78199999999998</c:v>
                </c:pt>
                <c:pt idx="4">
                  <c:v>499.11599999999999</c:v>
                </c:pt>
                <c:pt idx="5">
                  <c:v>510.90499999999997</c:v>
                </c:pt>
                <c:pt idx="6">
                  <c:v>528.43799999999999</c:v>
                </c:pt>
                <c:pt idx="7">
                  <c:v>558.60699999999997</c:v>
                </c:pt>
                <c:pt idx="8">
                  <c:v>588.12599999999998</c:v>
                </c:pt>
                <c:pt idx="9">
                  <c:v>617.55600000000004</c:v>
                </c:pt>
                <c:pt idx="10">
                  <c:v>641.31100000000004</c:v>
                </c:pt>
                <c:pt idx="11">
                  <c:v>657.50699999999995</c:v>
                </c:pt>
                <c:pt idx="12">
                  <c:v>663.1</c:v>
                </c:pt>
                <c:pt idx="13">
                  <c:v>654.38900000000001</c:v>
                </c:pt>
                <c:pt idx="14">
                  <c:v>669.66600000000005</c:v>
                </c:pt>
                <c:pt idx="15">
                  <c:v>697.27099999999996</c:v>
                </c:pt>
                <c:pt idx="16">
                  <c:v>714.15300000000002</c:v>
                </c:pt>
                <c:pt idx="17">
                  <c:v>741.75900000000001</c:v>
                </c:pt>
                <c:pt idx="18">
                  <c:v>774.90599999999995</c:v>
                </c:pt>
                <c:pt idx="19">
                  <c:v>811.678</c:v>
                </c:pt>
                <c:pt idx="20">
                  <c:v>852.69100000000003</c:v>
                </c:pt>
                <c:pt idx="21">
                  <c:v>883.99</c:v>
                </c:pt>
                <c:pt idx="22">
                  <c:v>907.92200000000003</c:v>
                </c:pt>
                <c:pt idx="23">
                  <c:v>935.96</c:v>
                </c:pt>
                <c:pt idx="24">
                  <c:v>966.44600000000003</c:v>
                </c:pt>
                <c:pt idx="25" formatCode="#,##0.00">
                  <c:v>1001.1180000000001</c:v>
                </c:pt>
                <c:pt idx="26" formatCode="#,##0.00">
                  <c:v>1041.9110000000001</c:v>
                </c:pt>
                <c:pt idx="27" formatCode="#,##0.00">
                  <c:v>1078.162</c:v>
                </c:pt>
                <c:pt idx="28" formatCode="#,##0.00">
                  <c:v>1087.787</c:v>
                </c:pt>
                <c:pt idx="29" formatCode="#,##0.00">
                  <c:v>1046.0989999999999</c:v>
                </c:pt>
                <c:pt idx="30" formatCode="#,##0.00">
                  <c:v>1043.9780000000001</c:v>
                </c:pt>
                <c:pt idx="31" formatCode="#,##0.00">
                  <c:v>1044.5219999999999</c:v>
                </c:pt>
                <c:pt idx="32" formatCode="#,##0.00">
                  <c:v>1027.3620000000001</c:v>
                </c:pt>
                <c:pt idx="33" formatCode="#,##0.00">
                  <c:v>1014.825</c:v>
                </c:pt>
                <c:pt idx="34" formatCode="#,##0.00">
                  <c:v>1028.1420000000001</c:v>
                </c:pt>
                <c:pt idx="35" formatCode="#,##0.00">
                  <c:v>1045.491</c:v>
                </c:pt>
                <c:pt idx="36" formatCode="#,##0.00">
                  <c:v>1064.191</c:v>
                </c:pt>
                <c:pt idx="37" formatCode="#,##0.00">
                  <c:v>1083.8399999999999</c:v>
                </c:pt>
                <c:pt idx="38" formatCode="#,##0.00">
                  <c:v>1104.4670000000001</c:v>
                </c:pt>
                <c:pt idx="39" formatCode="#,##0.00">
                  <c:v>1126.847</c:v>
                </c:pt>
              </c:numCache>
            </c:numRef>
          </c:val>
          <c:smooth val="0"/>
        </c:ser>
        <c:ser>
          <c:idx val="4"/>
          <c:order val="2"/>
          <c:tx>
            <c:v>SLO</c:v>
          </c:tx>
          <c:spPr>
            <a:ln>
              <a:solidFill>
                <a:srgbClr val="0000FF"/>
              </a:solidFill>
            </a:ln>
          </c:spPr>
          <c:marker>
            <c:symbol val="none"/>
          </c:marker>
          <c:cat>
            <c:numRef>
              <c:f>Sheet1!$J$2:$AW$2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Sheet1!$J$98:$AW$98</c:f>
              <c:numCache>
                <c:formatCode>General</c:formatCode>
                <c:ptCount val="40"/>
                <c:pt idx="13">
                  <c:v>28.661000000000001</c:v>
                </c:pt>
                <c:pt idx="14">
                  <c:v>30.439</c:v>
                </c:pt>
                <c:pt idx="15">
                  <c:v>32.835999999999999</c:v>
                </c:pt>
                <c:pt idx="16">
                  <c:v>35.115000000000002</c:v>
                </c:pt>
                <c:pt idx="17">
                  <c:v>36.674999999999997</c:v>
                </c:pt>
                <c:pt idx="18">
                  <c:v>38.274999999999999</c:v>
                </c:pt>
                <c:pt idx="19">
                  <c:v>38.289000000000001</c:v>
                </c:pt>
                <c:pt idx="20">
                  <c:v>38.813000000000002</c:v>
                </c:pt>
                <c:pt idx="21">
                  <c:v>40.164999999999999</c:v>
                </c:pt>
                <c:pt idx="22">
                  <c:v>42.005000000000003</c:v>
                </c:pt>
                <c:pt idx="23">
                  <c:v>44.011000000000003</c:v>
                </c:pt>
                <c:pt idx="24">
                  <c:v>46.237000000000002</c:v>
                </c:pt>
                <c:pt idx="25">
                  <c:v>49.314</c:v>
                </c:pt>
                <c:pt idx="26">
                  <c:v>53.43</c:v>
                </c:pt>
                <c:pt idx="27">
                  <c:v>59.036999999999999</c:v>
                </c:pt>
                <c:pt idx="28">
                  <c:v>62.432000000000002</c:v>
                </c:pt>
                <c:pt idx="29">
                  <c:v>59.35</c:v>
                </c:pt>
                <c:pt idx="30">
                  <c:v>61.976999999999997</c:v>
                </c:pt>
                <c:pt idx="31">
                  <c:v>63.825000000000003</c:v>
                </c:pt>
                <c:pt idx="32">
                  <c:v>64.974999999999994</c:v>
                </c:pt>
                <c:pt idx="33">
                  <c:v>65.587000000000003</c:v>
                </c:pt>
                <c:pt idx="34">
                  <c:v>67.128</c:v>
                </c:pt>
                <c:pt idx="35">
                  <c:v>68.908000000000001</c:v>
                </c:pt>
                <c:pt idx="36">
                  <c:v>70.906000000000006</c:v>
                </c:pt>
                <c:pt idx="37">
                  <c:v>73.103999999999999</c:v>
                </c:pt>
                <c:pt idx="38">
                  <c:v>75.37</c:v>
                </c:pt>
                <c:pt idx="39">
                  <c:v>77.593999999999994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993728"/>
        <c:axId val="96229568"/>
      </c:lineChart>
      <c:catAx>
        <c:axId val="339937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s-ES"/>
          </a:p>
        </c:txPr>
        <c:crossAx val="96229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229568"/>
        <c:scaling>
          <c:orientation val="minMax"/>
          <c:max val="115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33993728"/>
        <c:crosses val="autoZero"/>
        <c:crossBetween val="midCat"/>
        <c:majorUnit val="5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0"/>
          <c:tx>
            <c:v>BEL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Sheet1!$J$2:$AW$2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Sheet1!$J$4:$AW$4</c:f>
              <c:numCache>
                <c:formatCode>General</c:formatCode>
                <c:ptCount val="40"/>
                <c:pt idx="0">
                  <c:v>207.87100000000001</c:v>
                </c:pt>
                <c:pt idx="1">
                  <c:v>207.291</c:v>
                </c:pt>
                <c:pt idx="2">
                  <c:v>208.524</c:v>
                </c:pt>
                <c:pt idx="3">
                  <c:v>209.17400000000001</c:v>
                </c:pt>
                <c:pt idx="4">
                  <c:v>214.333</c:v>
                </c:pt>
                <c:pt idx="5">
                  <c:v>217.874</c:v>
                </c:pt>
                <c:pt idx="6">
                  <c:v>221.845</c:v>
                </c:pt>
                <c:pt idx="7">
                  <c:v>226.96199999999999</c:v>
                </c:pt>
                <c:pt idx="8">
                  <c:v>237.68199999999999</c:v>
                </c:pt>
                <c:pt idx="9">
                  <c:v>245.928</c:v>
                </c:pt>
                <c:pt idx="10">
                  <c:v>253.64400000000001</c:v>
                </c:pt>
                <c:pt idx="11">
                  <c:v>258.29300000000001</c:v>
                </c:pt>
                <c:pt idx="12">
                  <c:v>262.24700000000001</c:v>
                </c:pt>
                <c:pt idx="13">
                  <c:v>259.72399999999999</c:v>
                </c:pt>
                <c:pt idx="14">
                  <c:v>268.10500000000002</c:v>
                </c:pt>
                <c:pt idx="15">
                  <c:v>274.49900000000002</c:v>
                </c:pt>
                <c:pt idx="16">
                  <c:v>278.40899999999999</c:v>
                </c:pt>
                <c:pt idx="17">
                  <c:v>288.80900000000003</c:v>
                </c:pt>
                <c:pt idx="18">
                  <c:v>294.37900000000002</c:v>
                </c:pt>
                <c:pt idx="19">
                  <c:v>304.79899999999998</c:v>
                </c:pt>
                <c:pt idx="20">
                  <c:v>315.98599999999999</c:v>
                </c:pt>
                <c:pt idx="21">
                  <c:v>318.53800000000001</c:v>
                </c:pt>
                <c:pt idx="22">
                  <c:v>322.86900000000003</c:v>
                </c:pt>
                <c:pt idx="23">
                  <c:v>325.47300000000001</c:v>
                </c:pt>
                <c:pt idx="24">
                  <c:v>336.13</c:v>
                </c:pt>
                <c:pt idx="25">
                  <c:v>342.01600000000002</c:v>
                </c:pt>
                <c:pt idx="26">
                  <c:v>351.13499999999999</c:v>
                </c:pt>
                <c:pt idx="27">
                  <c:v>361.26</c:v>
                </c:pt>
                <c:pt idx="28">
                  <c:v>364.81900000000002</c:v>
                </c:pt>
                <c:pt idx="29">
                  <c:v>354.60199999999998</c:v>
                </c:pt>
                <c:pt idx="30">
                  <c:v>362.89299999999997</c:v>
                </c:pt>
                <c:pt idx="31">
                  <c:v>369.25799999999998</c:v>
                </c:pt>
                <c:pt idx="32">
                  <c:v>368.72699999999998</c:v>
                </c:pt>
                <c:pt idx="33">
                  <c:v>369.45100000000002</c:v>
                </c:pt>
                <c:pt idx="34">
                  <c:v>373.077</c:v>
                </c:pt>
                <c:pt idx="35">
                  <c:v>378.30399999999997</c:v>
                </c:pt>
                <c:pt idx="36">
                  <c:v>383.96100000000001</c:v>
                </c:pt>
                <c:pt idx="37">
                  <c:v>389.31099999999998</c:v>
                </c:pt>
                <c:pt idx="38">
                  <c:v>394.25799999999998</c:v>
                </c:pt>
                <c:pt idx="39">
                  <c:v>399.00700000000001</c:v>
                </c:pt>
              </c:numCache>
            </c:numRef>
          </c:val>
          <c:smooth val="0"/>
        </c:ser>
        <c:ser>
          <c:idx val="1"/>
          <c:order val="1"/>
          <c:tx>
            <c:v>ESP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Sheet1!$J$2:$AW$2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Sheet1!$J$145:$AW$145</c:f>
              <c:numCache>
                <c:formatCode>General</c:formatCode>
                <c:ptCount val="40"/>
                <c:pt idx="0">
                  <c:v>478.851</c:v>
                </c:pt>
                <c:pt idx="1">
                  <c:v>476.89800000000002</c:v>
                </c:pt>
                <c:pt idx="2">
                  <c:v>482.80399999999997</c:v>
                </c:pt>
                <c:pt idx="3">
                  <c:v>490.78199999999998</c:v>
                </c:pt>
                <c:pt idx="4">
                  <c:v>499.11599999999999</c:v>
                </c:pt>
                <c:pt idx="5">
                  <c:v>510.90499999999997</c:v>
                </c:pt>
                <c:pt idx="6">
                  <c:v>528.43799999999999</c:v>
                </c:pt>
                <c:pt idx="7">
                  <c:v>558.60699999999997</c:v>
                </c:pt>
                <c:pt idx="8">
                  <c:v>588.12599999999998</c:v>
                </c:pt>
                <c:pt idx="9">
                  <c:v>617.55600000000004</c:v>
                </c:pt>
                <c:pt idx="10">
                  <c:v>641.31100000000004</c:v>
                </c:pt>
                <c:pt idx="11">
                  <c:v>657.50699999999995</c:v>
                </c:pt>
                <c:pt idx="12">
                  <c:v>663.1</c:v>
                </c:pt>
                <c:pt idx="13">
                  <c:v>654.38900000000001</c:v>
                </c:pt>
                <c:pt idx="14">
                  <c:v>669.66600000000005</c:v>
                </c:pt>
                <c:pt idx="15">
                  <c:v>697.27099999999996</c:v>
                </c:pt>
                <c:pt idx="16">
                  <c:v>714.15300000000002</c:v>
                </c:pt>
                <c:pt idx="17">
                  <c:v>741.75900000000001</c:v>
                </c:pt>
                <c:pt idx="18">
                  <c:v>774.90599999999995</c:v>
                </c:pt>
                <c:pt idx="19">
                  <c:v>811.678</c:v>
                </c:pt>
                <c:pt idx="20">
                  <c:v>852.69100000000003</c:v>
                </c:pt>
                <c:pt idx="21">
                  <c:v>883.99</c:v>
                </c:pt>
                <c:pt idx="22">
                  <c:v>907.92200000000003</c:v>
                </c:pt>
                <c:pt idx="23">
                  <c:v>935.96</c:v>
                </c:pt>
                <c:pt idx="24">
                  <c:v>966.44600000000003</c:v>
                </c:pt>
                <c:pt idx="25" formatCode="#,##0.00">
                  <c:v>1001.1180000000001</c:v>
                </c:pt>
                <c:pt idx="26" formatCode="#,##0.00">
                  <c:v>1041.9110000000001</c:v>
                </c:pt>
                <c:pt idx="27" formatCode="#,##0.00">
                  <c:v>1078.162</c:v>
                </c:pt>
                <c:pt idx="28" formatCode="#,##0.00">
                  <c:v>1087.787</c:v>
                </c:pt>
                <c:pt idx="29" formatCode="#,##0.00">
                  <c:v>1046.0989999999999</c:v>
                </c:pt>
                <c:pt idx="30" formatCode="#,##0.00">
                  <c:v>1043.9780000000001</c:v>
                </c:pt>
                <c:pt idx="31" formatCode="#,##0.00">
                  <c:v>1044.5219999999999</c:v>
                </c:pt>
                <c:pt idx="32" formatCode="#,##0.00">
                  <c:v>1027.3620000000001</c:v>
                </c:pt>
                <c:pt idx="33" formatCode="#,##0.00">
                  <c:v>1014.825</c:v>
                </c:pt>
                <c:pt idx="34" formatCode="#,##0.00">
                  <c:v>1028.1420000000001</c:v>
                </c:pt>
                <c:pt idx="35" formatCode="#,##0.00">
                  <c:v>1045.491</c:v>
                </c:pt>
                <c:pt idx="36" formatCode="#,##0.00">
                  <c:v>1064.191</c:v>
                </c:pt>
                <c:pt idx="37" formatCode="#,##0.00">
                  <c:v>1083.8399999999999</c:v>
                </c:pt>
                <c:pt idx="38" formatCode="#,##0.00">
                  <c:v>1104.4670000000001</c:v>
                </c:pt>
                <c:pt idx="39" formatCode="#,##0.00">
                  <c:v>1126.847</c:v>
                </c:pt>
              </c:numCache>
            </c:numRef>
          </c:val>
          <c:smooth val="0"/>
        </c:ser>
        <c:ser>
          <c:idx val="4"/>
          <c:order val="2"/>
          <c:tx>
            <c:v>SLO</c:v>
          </c:tx>
          <c:spPr>
            <a:ln>
              <a:solidFill>
                <a:srgbClr val="0000FF"/>
              </a:solidFill>
            </a:ln>
          </c:spPr>
          <c:marker>
            <c:symbol val="none"/>
          </c:marker>
          <c:cat>
            <c:numRef>
              <c:f>Sheet1!$J$2:$AW$2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Sheet1!$J$98:$AW$98</c:f>
              <c:numCache>
                <c:formatCode>General</c:formatCode>
                <c:ptCount val="40"/>
                <c:pt idx="13">
                  <c:v>28.661000000000001</c:v>
                </c:pt>
                <c:pt idx="14">
                  <c:v>30.439</c:v>
                </c:pt>
                <c:pt idx="15">
                  <c:v>32.835999999999999</c:v>
                </c:pt>
                <c:pt idx="16">
                  <c:v>35.115000000000002</c:v>
                </c:pt>
                <c:pt idx="17">
                  <c:v>36.674999999999997</c:v>
                </c:pt>
                <c:pt idx="18">
                  <c:v>38.274999999999999</c:v>
                </c:pt>
                <c:pt idx="19">
                  <c:v>38.289000000000001</c:v>
                </c:pt>
                <c:pt idx="20">
                  <c:v>38.813000000000002</c:v>
                </c:pt>
                <c:pt idx="21">
                  <c:v>40.164999999999999</c:v>
                </c:pt>
                <c:pt idx="22">
                  <c:v>42.005000000000003</c:v>
                </c:pt>
                <c:pt idx="23">
                  <c:v>44.011000000000003</c:v>
                </c:pt>
                <c:pt idx="24">
                  <c:v>46.237000000000002</c:v>
                </c:pt>
                <c:pt idx="25">
                  <c:v>49.314</c:v>
                </c:pt>
                <c:pt idx="26">
                  <c:v>53.43</c:v>
                </c:pt>
                <c:pt idx="27">
                  <c:v>59.036999999999999</c:v>
                </c:pt>
                <c:pt idx="28">
                  <c:v>62.432000000000002</c:v>
                </c:pt>
                <c:pt idx="29">
                  <c:v>59.35</c:v>
                </c:pt>
                <c:pt idx="30">
                  <c:v>61.976999999999997</c:v>
                </c:pt>
                <c:pt idx="31">
                  <c:v>63.825000000000003</c:v>
                </c:pt>
                <c:pt idx="32">
                  <c:v>64.974999999999994</c:v>
                </c:pt>
                <c:pt idx="33">
                  <c:v>65.587000000000003</c:v>
                </c:pt>
                <c:pt idx="34">
                  <c:v>67.128</c:v>
                </c:pt>
                <c:pt idx="35">
                  <c:v>68.908000000000001</c:v>
                </c:pt>
                <c:pt idx="36">
                  <c:v>70.906000000000006</c:v>
                </c:pt>
                <c:pt idx="37">
                  <c:v>73.103999999999999</c:v>
                </c:pt>
                <c:pt idx="38">
                  <c:v>75.37</c:v>
                </c:pt>
                <c:pt idx="39">
                  <c:v>77.593999999999994</c:v>
                </c:pt>
              </c:numCache>
            </c:numRef>
          </c:val>
          <c:smooth val="0"/>
        </c:ser>
        <c:ser>
          <c:idx val="0"/>
          <c:order val="3"/>
          <c:tx>
            <c:v>BEL-nom</c:v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val>
            <c:numRef>
              <c:f>Sheet1!$J$6:$AW$6</c:f>
              <c:numCache>
                <c:formatCode>General</c:formatCode>
                <c:ptCount val="40"/>
                <c:pt idx="0">
                  <c:v>88.287000000000006</c:v>
                </c:pt>
                <c:pt idx="1">
                  <c:v>92.564999999999998</c:v>
                </c:pt>
                <c:pt idx="2">
                  <c:v>100.16500000000001</c:v>
                </c:pt>
                <c:pt idx="3">
                  <c:v>106.117</c:v>
                </c:pt>
                <c:pt idx="4">
                  <c:v>114.648</c:v>
                </c:pt>
                <c:pt idx="5">
                  <c:v>121.934</c:v>
                </c:pt>
                <c:pt idx="6">
                  <c:v>127.629</c:v>
                </c:pt>
                <c:pt idx="7">
                  <c:v>132.773</c:v>
                </c:pt>
                <c:pt idx="8">
                  <c:v>142.06</c:v>
                </c:pt>
                <c:pt idx="9">
                  <c:v>154.04</c:v>
                </c:pt>
                <c:pt idx="10">
                  <c:v>163.34</c:v>
                </c:pt>
                <c:pt idx="11">
                  <c:v>171.12</c:v>
                </c:pt>
                <c:pt idx="12">
                  <c:v>179.68899999999999</c:v>
                </c:pt>
                <c:pt idx="13">
                  <c:v>185.066</c:v>
                </c:pt>
                <c:pt idx="14">
                  <c:v>195.03899999999999</c:v>
                </c:pt>
                <c:pt idx="15">
                  <c:v>207.92699999999999</c:v>
                </c:pt>
                <c:pt idx="16">
                  <c:v>211.673</c:v>
                </c:pt>
                <c:pt idx="17">
                  <c:v>221.49199999999999</c:v>
                </c:pt>
                <c:pt idx="18">
                  <c:v>229.988</c:v>
                </c:pt>
                <c:pt idx="19">
                  <c:v>238.87799999999999</c:v>
                </c:pt>
                <c:pt idx="20">
                  <c:v>252.542</c:v>
                </c:pt>
                <c:pt idx="21">
                  <c:v>259.803</c:v>
                </c:pt>
                <c:pt idx="22">
                  <c:v>268.61900000000003</c:v>
                </c:pt>
                <c:pt idx="23">
                  <c:v>276.15600000000001</c:v>
                </c:pt>
                <c:pt idx="24">
                  <c:v>291.28699999999998</c:v>
                </c:pt>
                <c:pt idx="25">
                  <c:v>303.435</c:v>
                </c:pt>
                <c:pt idx="26">
                  <c:v>318.83</c:v>
                </c:pt>
                <c:pt idx="27">
                  <c:v>335.815</c:v>
                </c:pt>
                <c:pt idx="28">
                  <c:v>346.375</c:v>
                </c:pt>
                <c:pt idx="29">
                  <c:v>340.66899999999998</c:v>
                </c:pt>
                <c:pt idx="30">
                  <c:v>355.791</c:v>
                </c:pt>
                <c:pt idx="31">
                  <c:v>369.25900000000001</c:v>
                </c:pt>
                <c:pt idx="32">
                  <c:v>375.85300000000001</c:v>
                </c:pt>
                <c:pt idx="33">
                  <c:v>382.69200000000001</c:v>
                </c:pt>
                <c:pt idx="34">
                  <c:v>389.673</c:v>
                </c:pt>
                <c:pt idx="35">
                  <c:v>399.05399999999997</c:v>
                </c:pt>
                <c:pt idx="36">
                  <c:v>410.24099999999999</c:v>
                </c:pt>
                <c:pt idx="37">
                  <c:v>421.392</c:v>
                </c:pt>
                <c:pt idx="38">
                  <c:v>432.48200000000003</c:v>
                </c:pt>
                <c:pt idx="39">
                  <c:v>443.52300000000002</c:v>
                </c:pt>
              </c:numCache>
            </c:numRef>
          </c:val>
          <c:smooth val="0"/>
        </c:ser>
        <c:ser>
          <c:idx val="3"/>
          <c:order val="4"/>
          <c:tx>
            <c:v>ESP-nom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val>
            <c:numRef>
              <c:f>Sheet1!$J$147:$AW$147</c:f>
              <c:numCache>
                <c:formatCode>General</c:formatCode>
                <c:ptCount val="40"/>
                <c:pt idx="0">
                  <c:v>96.448999999999998</c:v>
                </c:pt>
                <c:pt idx="1">
                  <c:v>109.926</c:v>
                </c:pt>
                <c:pt idx="2">
                  <c:v>126.29</c:v>
                </c:pt>
                <c:pt idx="3">
                  <c:v>144.15899999999999</c:v>
                </c:pt>
                <c:pt idx="4">
                  <c:v>161.54499999999999</c:v>
                </c:pt>
                <c:pt idx="5">
                  <c:v>180.04900000000001</c:v>
                </c:pt>
                <c:pt idx="6">
                  <c:v>205.31700000000001</c:v>
                </c:pt>
                <c:pt idx="7">
                  <c:v>229.17500000000001</c:v>
                </c:pt>
                <c:pt idx="8">
                  <c:v>254.226</c:v>
                </c:pt>
                <c:pt idx="9">
                  <c:v>285.12</c:v>
                </c:pt>
                <c:pt idx="10">
                  <c:v>317.86500000000001</c:v>
                </c:pt>
                <c:pt idx="11">
                  <c:v>348.89400000000001</c:v>
                </c:pt>
                <c:pt idx="12">
                  <c:v>375.68700000000001</c:v>
                </c:pt>
                <c:pt idx="13">
                  <c:v>391.56599999999997</c:v>
                </c:pt>
                <c:pt idx="14">
                  <c:v>415.12299999999999</c:v>
                </c:pt>
                <c:pt idx="15">
                  <c:v>446.952</c:v>
                </c:pt>
                <c:pt idx="16">
                  <c:v>473.58699999999999</c:v>
                </c:pt>
                <c:pt idx="17">
                  <c:v>503.63600000000002</c:v>
                </c:pt>
                <c:pt idx="18">
                  <c:v>539.18799999999999</c:v>
                </c:pt>
                <c:pt idx="19">
                  <c:v>579.61400000000003</c:v>
                </c:pt>
                <c:pt idx="20">
                  <c:v>629.90700000000004</c:v>
                </c:pt>
                <c:pt idx="21">
                  <c:v>680.39700000000005</c:v>
                </c:pt>
                <c:pt idx="22">
                  <c:v>729.25800000000004</c:v>
                </c:pt>
                <c:pt idx="23">
                  <c:v>783.08199999999999</c:v>
                </c:pt>
                <c:pt idx="24">
                  <c:v>841.29399999999998</c:v>
                </c:pt>
                <c:pt idx="25">
                  <c:v>909.298</c:v>
                </c:pt>
                <c:pt idx="26">
                  <c:v>985.54700000000003</c:v>
                </c:pt>
                <c:pt idx="27" formatCode="#,##0.00">
                  <c:v>1053.1610000000001</c:v>
                </c:pt>
                <c:pt idx="28" formatCode="#,##0.00">
                  <c:v>1087.788</c:v>
                </c:pt>
                <c:pt idx="29" formatCode="#,##0.00">
                  <c:v>1046.894</c:v>
                </c:pt>
                <c:pt idx="30" formatCode="#,##0.00">
                  <c:v>1045.6199999999999</c:v>
                </c:pt>
                <c:pt idx="31" formatCode="#,##0.00">
                  <c:v>1046.327</c:v>
                </c:pt>
                <c:pt idx="32" formatCode="#,##0.00">
                  <c:v>1029.279</c:v>
                </c:pt>
                <c:pt idx="33" formatCode="#,##0.00">
                  <c:v>1022.9880000000001</c:v>
                </c:pt>
                <c:pt idx="34" formatCode="#,##0.00">
                  <c:v>1033.952</c:v>
                </c:pt>
                <c:pt idx="35" formatCode="#,##0.00">
                  <c:v>1058.1880000000001</c:v>
                </c:pt>
                <c:pt idx="36" formatCode="#,##0.00">
                  <c:v>1087.7460000000001</c:v>
                </c:pt>
                <c:pt idx="37" formatCode="#,##0.00">
                  <c:v>1120.0350000000001</c:v>
                </c:pt>
                <c:pt idx="38" formatCode="#,##0.00">
                  <c:v>1156.5429999999999</c:v>
                </c:pt>
                <c:pt idx="39" formatCode="#,##0.00">
                  <c:v>1195.819</c:v>
                </c:pt>
              </c:numCache>
            </c:numRef>
          </c:val>
          <c:smooth val="0"/>
        </c:ser>
        <c:ser>
          <c:idx val="5"/>
          <c:order val="5"/>
          <c:tx>
            <c:v>SLO-nom</c:v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val>
            <c:numRef>
              <c:f>Sheet1!$J$100:$AW$100</c:f>
              <c:numCache>
                <c:formatCode>General</c:formatCode>
                <c:ptCount val="40"/>
                <c:pt idx="13">
                  <c:v>13.654999999999999</c:v>
                </c:pt>
                <c:pt idx="14">
                  <c:v>16.452999999999999</c:v>
                </c:pt>
                <c:pt idx="15">
                  <c:v>19.32</c:v>
                </c:pt>
                <c:pt idx="16">
                  <c:v>21.527000000000001</c:v>
                </c:pt>
                <c:pt idx="17">
                  <c:v>23.867000000000001</c:v>
                </c:pt>
                <c:pt idx="18">
                  <c:v>26.172000000000001</c:v>
                </c:pt>
                <c:pt idx="19">
                  <c:v>28.109000000000002</c:v>
                </c:pt>
                <c:pt idx="20">
                  <c:v>31.177</c:v>
                </c:pt>
                <c:pt idx="21">
                  <c:v>33.881</c:v>
                </c:pt>
                <c:pt idx="22">
                  <c:v>36.807000000000002</c:v>
                </c:pt>
                <c:pt idx="23">
                  <c:v>40.612000000000002</c:v>
                </c:pt>
                <c:pt idx="24">
                  <c:v>45.161000000000001</c:v>
                </c:pt>
                <c:pt idx="25">
                  <c:v>49.314</c:v>
                </c:pt>
                <c:pt idx="26">
                  <c:v>55.002000000000002</c:v>
                </c:pt>
                <c:pt idx="27">
                  <c:v>61.45</c:v>
                </c:pt>
                <c:pt idx="28">
                  <c:v>66.841999999999999</c:v>
                </c:pt>
                <c:pt idx="29">
                  <c:v>62.793999999999997</c:v>
                </c:pt>
                <c:pt idx="30">
                  <c:v>65.897000000000006</c:v>
                </c:pt>
                <c:pt idx="31">
                  <c:v>68.974000000000004</c:v>
                </c:pt>
                <c:pt idx="32">
                  <c:v>71.096000000000004</c:v>
                </c:pt>
                <c:pt idx="33">
                  <c:v>72.134</c:v>
                </c:pt>
                <c:pt idx="34">
                  <c:v>73.91</c:v>
                </c:pt>
                <c:pt idx="35">
                  <c:v>76.819999999999993</c:v>
                </c:pt>
                <c:pt idx="36">
                  <c:v>80.268000000000001</c:v>
                </c:pt>
                <c:pt idx="37">
                  <c:v>84.173000000000002</c:v>
                </c:pt>
                <c:pt idx="38">
                  <c:v>88.385999999999996</c:v>
                </c:pt>
                <c:pt idx="39">
                  <c:v>92.69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417408"/>
        <c:axId val="37324480"/>
      </c:lineChart>
      <c:catAx>
        <c:axId val="7041740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s-ES"/>
          </a:p>
        </c:txPr>
        <c:crossAx val="37324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324480"/>
        <c:scaling>
          <c:orientation val="minMax"/>
          <c:max val="115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70417408"/>
        <c:crosses val="autoZero"/>
        <c:crossBetween val="midCat"/>
        <c:majorUnit val="50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0"/>
          <c:tx>
            <c:v>BEL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Sheet1!$J$2:$AW$2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Sheet1!$J$14:$AW$14</c:f>
              <c:numCache>
                <c:formatCode>General</c:formatCode>
                <c:ptCount val="40"/>
                <c:pt idx="0">
                  <c:v>106.429</c:v>
                </c:pt>
                <c:pt idx="1">
                  <c:v>116.042</c:v>
                </c:pt>
                <c:pt idx="2">
                  <c:v>123.97499999999999</c:v>
                </c:pt>
                <c:pt idx="3">
                  <c:v>129.27099999999999</c:v>
                </c:pt>
                <c:pt idx="4">
                  <c:v>137.16</c:v>
                </c:pt>
                <c:pt idx="5">
                  <c:v>143.887</c:v>
                </c:pt>
                <c:pt idx="6">
                  <c:v>149.464</c:v>
                </c:pt>
                <c:pt idx="7">
                  <c:v>156.81399999999999</c:v>
                </c:pt>
                <c:pt idx="8">
                  <c:v>169.96899999999999</c:v>
                </c:pt>
                <c:pt idx="9">
                  <c:v>182.70500000000001</c:v>
                </c:pt>
                <c:pt idx="10">
                  <c:v>195.40700000000001</c:v>
                </c:pt>
                <c:pt idx="11">
                  <c:v>205.61199999999999</c:v>
                </c:pt>
                <c:pt idx="12">
                  <c:v>213.518</c:v>
                </c:pt>
                <c:pt idx="13">
                  <c:v>216.495</c:v>
                </c:pt>
                <c:pt idx="14">
                  <c:v>228.238</c:v>
                </c:pt>
                <c:pt idx="15">
                  <c:v>238.554</c:v>
                </c:pt>
                <c:pt idx="16">
                  <c:v>246.36799999999999</c:v>
                </c:pt>
                <c:pt idx="17">
                  <c:v>259.947</c:v>
                </c:pt>
                <c:pt idx="18">
                  <c:v>267.83499999999998</c:v>
                </c:pt>
                <c:pt idx="19">
                  <c:v>281.56</c:v>
                </c:pt>
                <c:pt idx="20">
                  <c:v>298.53500000000003</c:v>
                </c:pt>
                <c:pt idx="21">
                  <c:v>307.80500000000001</c:v>
                </c:pt>
                <c:pt idx="22">
                  <c:v>316.77999999999997</c:v>
                </c:pt>
                <c:pt idx="23">
                  <c:v>325.702</c:v>
                </c:pt>
                <c:pt idx="24">
                  <c:v>345.61599999999999</c:v>
                </c:pt>
                <c:pt idx="25">
                  <c:v>362.983</c:v>
                </c:pt>
                <c:pt idx="26">
                  <c:v>384.11200000000002</c:v>
                </c:pt>
                <c:pt idx="27">
                  <c:v>405.70299999999997</c:v>
                </c:pt>
                <c:pt idx="28">
                  <c:v>417.73700000000002</c:v>
                </c:pt>
                <c:pt idx="29">
                  <c:v>409.12099999999998</c:v>
                </c:pt>
                <c:pt idx="30">
                  <c:v>423.803</c:v>
                </c:pt>
                <c:pt idx="31">
                  <c:v>440.13799999999998</c:v>
                </c:pt>
                <c:pt idx="32">
                  <c:v>447.39600000000002</c:v>
                </c:pt>
                <c:pt idx="33">
                  <c:v>454.95400000000001</c:v>
                </c:pt>
                <c:pt idx="34">
                  <c:v>467.11599999999999</c:v>
                </c:pt>
                <c:pt idx="35">
                  <c:v>482.40899999999999</c:v>
                </c:pt>
                <c:pt idx="36">
                  <c:v>498.84800000000001</c:v>
                </c:pt>
                <c:pt idx="37">
                  <c:v>516.19100000000003</c:v>
                </c:pt>
                <c:pt idx="38">
                  <c:v>533.80499999999995</c:v>
                </c:pt>
                <c:pt idx="39">
                  <c:v>551.38699999999994</c:v>
                </c:pt>
              </c:numCache>
            </c:numRef>
          </c:val>
          <c:smooth val="0"/>
        </c:ser>
        <c:ser>
          <c:idx val="1"/>
          <c:order val="1"/>
          <c:tx>
            <c:v>ESP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Sheet1!$J$2:$AW$2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Sheet1!$J$155:$AW$155</c:f>
              <c:numCache>
                <c:formatCode>General</c:formatCode>
                <c:ptCount val="40"/>
                <c:pt idx="0">
                  <c:v>292.077</c:v>
                </c:pt>
                <c:pt idx="1">
                  <c:v>318.04599999999999</c:v>
                </c:pt>
                <c:pt idx="2">
                  <c:v>341.96300000000002</c:v>
                </c:pt>
                <c:pt idx="3">
                  <c:v>361.33600000000001</c:v>
                </c:pt>
                <c:pt idx="4">
                  <c:v>380.51299999999998</c:v>
                </c:pt>
                <c:pt idx="5">
                  <c:v>401.964</c:v>
                </c:pt>
                <c:pt idx="6">
                  <c:v>424.14100000000002</c:v>
                </c:pt>
                <c:pt idx="7">
                  <c:v>459.79899999999998</c:v>
                </c:pt>
                <c:pt idx="8">
                  <c:v>501.04300000000001</c:v>
                </c:pt>
                <c:pt idx="9">
                  <c:v>546.57299999999998</c:v>
                </c:pt>
                <c:pt idx="10">
                  <c:v>588.59199999999998</c:v>
                </c:pt>
                <c:pt idx="11">
                  <c:v>623.54200000000003</c:v>
                </c:pt>
                <c:pt idx="12">
                  <c:v>643.18200000000002</c:v>
                </c:pt>
                <c:pt idx="13">
                  <c:v>649.83299999999997</c:v>
                </c:pt>
                <c:pt idx="14">
                  <c:v>679.15800000000002</c:v>
                </c:pt>
                <c:pt idx="15">
                  <c:v>721.90099999999995</c:v>
                </c:pt>
                <c:pt idx="16">
                  <c:v>752.875</c:v>
                </c:pt>
                <c:pt idx="17">
                  <c:v>795.36599999999999</c:v>
                </c:pt>
                <c:pt idx="18">
                  <c:v>839.92499999999995</c:v>
                </c:pt>
                <c:pt idx="19">
                  <c:v>893.24599999999998</c:v>
                </c:pt>
                <c:pt idx="20">
                  <c:v>959.73199999999997</c:v>
                </c:pt>
                <c:pt idx="21" formatCode="#,##0.00">
                  <c:v>1017.635</c:v>
                </c:pt>
                <c:pt idx="22" formatCode="#,##0.00">
                  <c:v>1061.231</c:v>
                </c:pt>
                <c:pt idx="23" formatCode="#,##0.00">
                  <c:v>1115.817</c:v>
                </c:pt>
                <c:pt idx="24" formatCode="#,##0.00">
                  <c:v>1183.845</c:v>
                </c:pt>
                <c:pt idx="25" formatCode="#,##0.00">
                  <c:v>1265.771</c:v>
                </c:pt>
                <c:pt idx="26" formatCode="#,##0.00">
                  <c:v>1357.826</c:v>
                </c:pt>
                <c:pt idx="27" formatCode="#,##0.00">
                  <c:v>1442.4570000000001</c:v>
                </c:pt>
                <c:pt idx="28" formatCode="#,##0.00">
                  <c:v>1483.8820000000001</c:v>
                </c:pt>
                <c:pt idx="29" formatCode="#,##0.00">
                  <c:v>1437.8510000000001</c:v>
                </c:pt>
                <c:pt idx="30" formatCode="#,##0.00">
                  <c:v>1452.4680000000001</c:v>
                </c:pt>
                <c:pt idx="31" formatCode="#,##0.00">
                  <c:v>1483.2239999999999</c:v>
                </c:pt>
                <c:pt idx="32" formatCode="#,##0.00">
                  <c:v>1485.049</c:v>
                </c:pt>
                <c:pt idx="33" formatCode="#,##0.00">
                  <c:v>1488.7850000000001</c:v>
                </c:pt>
                <c:pt idx="34" formatCode="#,##0.00">
                  <c:v>1533.59</c:v>
                </c:pt>
                <c:pt idx="35" formatCode="#,##0.00">
                  <c:v>1588.2739999999999</c:v>
                </c:pt>
                <c:pt idx="36" formatCode="#,##0.00">
                  <c:v>1647.1389999999999</c:v>
                </c:pt>
                <c:pt idx="37" formatCode="#,##0.00">
                  <c:v>1712.021</c:v>
                </c:pt>
                <c:pt idx="38" formatCode="#,##0.00">
                  <c:v>1781.4949999999999</c:v>
                </c:pt>
                <c:pt idx="39" formatCode="#,##0.00">
                  <c:v>1855.12</c:v>
                </c:pt>
              </c:numCache>
            </c:numRef>
          </c:val>
          <c:smooth val="0"/>
        </c:ser>
        <c:ser>
          <c:idx val="4"/>
          <c:order val="2"/>
          <c:tx>
            <c:v>SLO</c:v>
          </c:tx>
          <c:spPr>
            <a:ln>
              <a:solidFill>
                <a:srgbClr val="0000FF"/>
              </a:solidFill>
            </a:ln>
          </c:spPr>
          <c:marker>
            <c:symbol val="none"/>
          </c:marker>
          <c:cat>
            <c:numRef>
              <c:f>Sheet1!$J$2:$AW$2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Sheet1!$J$108:$AW$108</c:f>
              <c:numCache>
                <c:formatCode>General</c:formatCode>
                <c:ptCount val="40"/>
                <c:pt idx="13">
                  <c:v>42.598999999999997</c:v>
                </c:pt>
                <c:pt idx="14">
                  <c:v>46.204999999999998</c:v>
                </c:pt>
                <c:pt idx="15">
                  <c:v>50.881999999999998</c:v>
                </c:pt>
                <c:pt idx="16">
                  <c:v>55.406999999999996</c:v>
                </c:pt>
                <c:pt idx="17">
                  <c:v>58.86</c:v>
                </c:pt>
                <c:pt idx="18">
                  <c:v>62.094000000000001</c:v>
                </c:pt>
                <c:pt idx="19">
                  <c:v>63.067999999999998</c:v>
                </c:pt>
                <c:pt idx="20">
                  <c:v>65.385999999999996</c:v>
                </c:pt>
                <c:pt idx="21">
                  <c:v>69.203999999999994</c:v>
                </c:pt>
                <c:pt idx="22">
                  <c:v>73.486999999999995</c:v>
                </c:pt>
                <c:pt idx="23">
                  <c:v>78.531000000000006</c:v>
                </c:pt>
                <c:pt idx="24">
                  <c:v>84.772000000000006</c:v>
                </c:pt>
                <c:pt idx="25">
                  <c:v>93.322999999999993</c:v>
                </c:pt>
                <c:pt idx="26">
                  <c:v>104.218</c:v>
                </c:pt>
                <c:pt idx="27">
                  <c:v>118.21899999999999</c:v>
                </c:pt>
                <c:pt idx="28">
                  <c:v>127.46899999999999</c:v>
                </c:pt>
                <c:pt idx="29">
                  <c:v>122.098</c:v>
                </c:pt>
                <c:pt idx="30">
                  <c:v>129.059</c:v>
                </c:pt>
                <c:pt idx="31">
                  <c:v>135.65299999999999</c:v>
                </c:pt>
                <c:pt idx="32">
                  <c:v>140.57599999999999</c:v>
                </c:pt>
                <c:pt idx="33">
                  <c:v>144.01300000000001</c:v>
                </c:pt>
                <c:pt idx="34">
                  <c:v>149.86799999999999</c:v>
                </c:pt>
                <c:pt idx="35">
                  <c:v>156.68199999999999</c:v>
                </c:pt>
                <c:pt idx="36">
                  <c:v>164.26300000000001</c:v>
                </c:pt>
                <c:pt idx="37">
                  <c:v>172.83500000000001</c:v>
                </c:pt>
                <c:pt idx="38">
                  <c:v>181.96100000000001</c:v>
                </c:pt>
                <c:pt idx="39">
                  <c:v>191.196</c:v>
                </c:pt>
              </c:numCache>
            </c:numRef>
          </c:val>
          <c:smooth val="0"/>
        </c:ser>
        <c:ser>
          <c:idx val="5"/>
          <c:order val="3"/>
          <c:tx>
            <c:v>BRA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Sheet1!$J$2:$AW$2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Sheet1!$J$61:$AW$61</c:f>
              <c:numCache>
                <c:formatCode>General</c:formatCode>
                <c:ptCount val="40"/>
                <c:pt idx="0">
                  <c:v>553.63099999999997</c:v>
                </c:pt>
                <c:pt idx="1">
                  <c:v>578.69100000000003</c:v>
                </c:pt>
                <c:pt idx="2">
                  <c:v>618.25699999999995</c:v>
                </c:pt>
                <c:pt idx="3">
                  <c:v>620.81200000000001</c:v>
                </c:pt>
                <c:pt idx="4">
                  <c:v>676.96199999999999</c:v>
                </c:pt>
                <c:pt idx="5">
                  <c:v>753.822</c:v>
                </c:pt>
                <c:pt idx="6">
                  <c:v>827.03800000000001</c:v>
                </c:pt>
                <c:pt idx="7">
                  <c:v>878.68499999999995</c:v>
                </c:pt>
                <c:pt idx="8">
                  <c:v>911.84799999999996</c:v>
                </c:pt>
                <c:pt idx="9">
                  <c:v>977.62</c:v>
                </c:pt>
                <c:pt idx="10">
                  <c:v>971.52</c:v>
                </c:pt>
                <c:pt idx="11" formatCode="#,##0.00">
                  <c:v>1014.211</c:v>
                </c:pt>
                <c:pt idx="12" formatCode="#,##0.00">
                  <c:v>1032.489</c:v>
                </c:pt>
                <c:pt idx="13" formatCode="#,##0.00">
                  <c:v>1106.365</c:v>
                </c:pt>
                <c:pt idx="14" formatCode="#,##0.00">
                  <c:v>1190.1859999999999</c:v>
                </c:pt>
                <c:pt idx="15" formatCode="#,##0.00">
                  <c:v>1268.674</c:v>
                </c:pt>
                <c:pt idx="16" formatCode="#,##0.00">
                  <c:v>1319.6</c:v>
                </c:pt>
                <c:pt idx="17" formatCode="#,##0.00">
                  <c:v>1387.492</c:v>
                </c:pt>
                <c:pt idx="18" formatCode="#,##0.00">
                  <c:v>1403.0440000000001</c:v>
                </c:pt>
                <c:pt idx="19" formatCode="#,##0.00">
                  <c:v>1428.1610000000001</c:v>
                </c:pt>
                <c:pt idx="20" formatCode="#,##0.00">
                  <c:v>1523.5450000000001</c:v>
                </c:pt>
                <c:pt idx="21" formatCode="#,##0.00">
                  <c:v>1578.7560000000001</c:v>
                </c:pt>
                <c:pt idx="22" formatCode="#,##0.00">
                  <c:v>1645.57</c:v>
                </c:pt>
                <c:pt idx="23" formatCode="#,##0.00">
                  <c:v>1697.6310000000001</c:v>
                </c:pt>
                <c:pt idx="24" formatCode="#,##0.00">
                  <c:v>1843.98</c:v>
                </c:pt>
                <c:pt idx="25" formatCode="#,##0.00">
                  <c:v>1963.385</c:v>
                </c:pt>
                <c:pt idx="26" formatCode="#,##0.00">
                  <c:v>2103.7559999999999</c:v>
                </c:pt>
                <c:pt idx="27" formatCode="#,##0.00">
                  <c:v>2291.384</c:v>
                </c:pt>
                <c:pt idx="28" formatCode="#,##0.00">
                  <c:v>2457.105</c:v>
                </c:pt>
                <c:pt idx="29" formatCode="#,##0.00">
                  <c:v>2467.6379999999999</c:v>
                </c:pt>
                <c:pt idx="30" formatCode="#,##0.00">
                  <c:v>2685.96</c:v>
                </c:pt>
                <c:pt idx="31" formatCode="#,##0.00">
                  <c:v>2816.3180000000002</c:v>
                </c:pt>
                <c:pt idx="32" formatCode="#,##0.00">
                  <c:v>2896.4609999999998</c:v>
                </c:pt>
                <c:pt idx="33" formatCode="#,##0.00">
                  <c:v>3012.875</c:v>
                </c:pt>
                <c:pt idx="34" formatCode="#,##0.00">
                  <c:v>3072.607</c:v>
                </c:pt>
                <c:pt idx="35" formatCode="#,##0.00">
                  <c:v>3172.8150000000001</c:v>
                </c:pt>
                <c:pt idx="36" formatCode="#,##0.00">
                  <c:v>3304.64</c:v>
                </c:pt>
                <c:pt idx="37" formatCode="#,##0.00">
                  <c:v>3463.2379999999998</c:v>
                </c:pt>
                <c:pt idx="38" formatCode="#,##0.00">
                  <c:v>3639.73</c:v>
                </c:pt>
                <c:pt idx="39" formatCode="#,##0.00">
                  <c:v>3828.1689999999999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625728"/>
        <c:axId val="70608576"/>
      </c:lineChart>
      <c:catAx>
        <c:axId val="876257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s-ES"/>
          </a:p>
        </c:txPr>
        <c:crossAx val="70608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608576"/>
        <c:scaling>
          <c:orientation val="minMax"/>
          <c:max val="4000"/>
          <c:min val="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87625728"/>
        <c:crosses val="autoZero"/>
        <c:crossBetween val="midCat"/>
        <c:majorUnit val="250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v>ESP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'Full 2'!$A$8:$A$62</c:f>
              <c:strCache>
                <c:ptCount val="55"/>
                <c:pt idx="0">
                  <c:v>III/2014</c:v>
                </c:pt>
                <c:pt idx="1">
                  <c:v>II/2014</c:v>
                </c:pt>
                <c:pt idx="2">
                  <c:v>I/2014</c:v>
                </c:pt>
                <c:pt idx="3">
                  <c:v>IV/2013</c:v>
                </c:pt>
                <c:pt idx="4">
                  <c:v>III/2013</c:v>
                </c:pt>
                <c:pt idx="5">
                  <c:v>II/2013</c:v>
                </c:pt>
                <c:pt idx="6">
                  <c:v>I/2013</c:v>
                </c:pt>
                <c:pt idx="7">
                  <c:v>IV/2012</c:v>
                </c:pt>
                <c:pt idx="8">
                  <c:v>III/2012</c:v>
                </c:pt>
                <c:pt idx="9">
                  <c:v>II/2012</c:v>
                </c:pt>
                <c:pt idx="10">
                  <c:v>I/2012</c:v>
                </c:pt>
                <c:pt idx="11">
                  <c:v>IV/2011</c:v>
                </c:pt>
                <c:pt idx="12">
                  <c:v>III/2011</c:v>
                </c:pt>
                <c:pt idx="13">
                  <c:v>II/2011</c:v>
                </c:pt>
                <c:pt idx="14">
                  <c:v>I/2011</c:v>
                </c:pt>
                <c:pt idx="15">
                  <c:v>IV/2010</c:v>
                </c:pt>
                <c:pt idx="16">
                  <c:v>III/2010</c:v>
                </c:pt>
                <c:pt idx="17">
                  <c:v>II/2010</c:v>
                </c:pt>
                <c:pt idx="18">
                  <c:v>I/2010</c:v>
                </c:pt>
                <c:pt idx="19">
                  <c:v>IV/2009</c:v>
                </c:pt>
                <c:pt idx="20">
                  <c:v>III/2009</c:v>
                </c:pt>
                <c:pt idx="21">
                  <c:v>II/2009</c:v>
                </c:pt>
                <c:pt idx="22">
                  <c:v>I/2009</c:v>
                </c:pt>
                <c:pt idx="23">
                  <c:v>IV/2008</c:v>
                </c:pt>
                <c:pt idx="24">
                  <c:v>III/2008</c:v>
                </c:pt>
                <c:pt idx="25">
                  <c:v>II/2008</c:v>
                </c:pt>
                <c:pt idx="26">
                  <c:v>I/2008</c:v>
                </c:pt>
                <c:pt idx="27">
                  <c:v>IV/2007</c:v>
                </c:pt>
                <c:pt idx="28">
                  <c:v>III/2007</c:v>
                </c:pt>
                <c:pt idx="29">
                  <c:v>II/2007</c:v>
                </c:pt>
                <c:pt idx="30">
                  <c:v>I/2007</c:v>
                </c:pt>
                <c:pt idx="31">
                  <c:v>IV/2006</c:v>
                </c:pt>
                <c:pt idx="32">
                  <c:v>III/2006</c:v>
                </c:pt>
                <c:pt idx="33">
                  <c:v>II/2006</c:v>
                </c:pt>
                <c:pt idx="34">
                  <c:v>I/2006</c:v>
                </c:pt>
                <c:pt idx="35">
                  <c:v>IV/2005</c:v>
                </c:pt>
                <c:pt idx="36">
                  <c:v>III/2005</c:v>
                </c:pt>
                <c:pt idx="37">
                  <c:v>II/2005</c:v>
                </c:pt>
                <c:pt idx="38">
                  <c:v>I/2005</c:v>
                </c:pt>
                <c:pt idx="39">
                  <c:v>IV/2004</c:v>
                </c:pt>
                <c:pt idx="40">
                  <c:v>III/2004</c:v>
                </c:pt>
                <c:pt idx="41">
                  <c:v>II/2004</c:v>
                </c:pt>
                <c:pt idx="42">
                  <c:v>I/2004</c:v>
                </c:pt>
                <c:pt idx="43">
                  <c:v>IV/2003</c:v>
                </c:pt>
                <c:pt idx="44">
                  <c:v>III/2003</c:v>
                </c:pt>
                <c:pt idx="45">
                  <c:v>II/2003</c:v>
                </c:pt>
                <c:pt idx="46">
                  <c:v>I/2003</c:v>
                </c:pt>
                <c:pt idx="47">
                  <c:v>IV/2002</c:v>
                </c:pt>
                <c:pt idx="48">
                  <c:v>III/2002</c:v>
                </c:pt>
                <c:pt idx="49">
                  <c:v>II/2002</c:v>
                </c:pt>
                <c:pt idx="50">
                  <c:v>I/2002</c:v>
                </c:pt>
                <c:pt idx="51">
                  <c:v>IV/2001</c:v>
                </c:pt>
                <c:pt idx="52">
                  <c:v>III/2001</c:v>
                </c:pt>
                <c:pt idx="53">
                  <c:v>II/2001</c:v>
                </c:pt>
                <c:pt idx="54">
                  <c:v>I/2001</c:v>
                </c:pt>
              </c:strCache>
            </c:strRef>
          </c:cat>
          <c:val>
            <c:numRef>
              <c:f>'Full 3'!$B$8:$B$62</c:f>
              <c:numCache>
                <c:formatCode>General</c:formatCode>
                <c:ptCount val="55"/>
                <c:pt idx="0">
                  <c:v>1.6</c:v>
                </c:pt>
                <c:pt idx="1">
                  <c:v>1.3</c:v>
                </c:pt>
                <c:pt idx="2">
                  <c:v>0.7</c:v>
                </c:pt>
                <c:pt idx="3">
                  <c:v>0</c:v>
                </c:pt>
                <c:pt idx="4">
                  <c:v>-1</c:v>
                </c:pt>
                <c:pt idx="5">
                  <c:v>-1.7</c:v>
                </c:pt>
                <c:pt idx="6">
                  <c:v>-2.2000000000000002</c:v>
                </c:pt>
                <c:pt idx="7">
                  <c:v>-2.5</c:v>
                </c:pt>
                <c:pt idx="8">
                  <c:v>-2.1</c:v>
                </c:pt>
                <c:pt idx="9">
                  <c:v>-2.1</c:v>
                </c:pt>
                <c:pt idx="10">
                  <c:v>-1.7</c:v>
                </c:pt>
                <c:pt idx="11">
                  <c:v>-1.3</c:v>
                </c:pt>
                <c:pt idx="12">
                  <c:v>-0.9</c:v>
                </c:pt>
                <c:pt idx="13">
                  <c:v>-0.4</c:v>
                </c:pt>
                <c:pt idx="14">
                  <c:v>0.1</c:v>
                </c:pt>
                <c:pt idx="15">
                  <c:v>0.5</c:v>
                </c:pt>
                <c:pt idx="16">
                  <c:v>0.5</c:v>
                </c:pt>
                <c:pt idx="17">
                  <c:v>0.1</c:v>
                </c:pt>
                <c:pt idx="18">
                  <c:v>-1</c:v>
                </c:pt>
                <c:pt idx="19">
                  <c:v>-2.9</c:v>
                </c:pt>
                <c:pt idx="20">
                  <c:v>-3.8</c:v>
                </c:pt>
                <c:pt idx="21">
                  <c:v>-4.3</c:v>
                </c:pt>
                <c:pt idx="22">
                  <c:v>-3.3</c:v>
                </c:pt>
                <c:pt idx="23">
                  <c:v>-1.3</c:v>
                </c:pt>
                <c:pt idx="24">
                  <c:v>0.6</c:v>
                </c:pt>
                <c:pt idx="25">
                  <c:v>2.2000000000000002</c:v>
                </c:pt>
                <c:pt idx="26">
                  <c:v>3</c:v>
                </c:pt>
                <c:pt idx="27">
                  <c:v>3.6</c:v>
                </c:pt>
                <c:pt idx="28">
                  <c:v>3.6</c:v>
                </c:pt>
                <c:pt idx="29">
                  <c:v>3.8</c:v>
                </c:pt>
                <c:pt idx="30">
                  <c:v>4.0999999999999996</c:v>
                </c:pt>
                <c:pt idx="31">
                  <c:v>4.0999999999999996</c:v>
                </c:pt>
                <c:pt idx="32">
                  <c:v>4.2</c:v>
                </c:pt>
                <c:pt idx="33">
                  <c:v>4.2</c:v>
                </c:pt>
                <c:pt idx="34">
                  <c:v>4.2</c:v>
                </c:pt>
                <c:pt idx="35">
                  <c:v>4.0999999999999996</c:v>
                </c:pt>
                <c:pt idx="36">
                  <c:v>3.6</c:v>
                </c:pt>
                <c:pt idx="37">
                  <c:v>3.7</c:v>
                </c:pt>
                <c:pt idx="38">
                  <c:v>3.5</c:v>
                </c:pt>
                <c:pt idx="39">
                  <c:v>3</c:v>
                </c:pt>
                <c:pt idx="40">
                  <c:v>3.5</c:v>
                </c:pt>
                <c:pt idx="41">
                  <c:v>3.1</c:v>
                </c:pt>
                <c:pt idx="42">
                  <c:v>3</c:v>
                </c:pt>
                <c:pt idx="43">
                  <c:v>3.4</c:v>
                </c:pt>
                <c:pt idx="44">
                  <c:v>3.1</c:v>
                </c:pt>
                <c:pt idx="45">
                  <c:v>3.1</c:v>
                </c:pt>
                <c:pt idx="46">
                  <c:v>3.1</c:v>
                </c:pt>
                <c:pt idx="47">
                  <c:v>2.7</c:v>
                </c:pt>
                <c:pt idx="48">
                  <c:v>2.7</c:v>
                </c:pt>
                <c:pt idx="49">
                  <c:v>3.1</c:v>
                </c:pt>
                <c:pt idx="50">
                  <c:v>3.1</c:v>
                </c:pt>
                <c:pt idx="51">
                  <c:v>3.5</c:v>
                </c:pt>
                <c:pt idx="52">
                  <c:v>4</c:v>
                </c:pt>
                <c:pt idx="53">
                  <c:v>4</c:v>
                </c:pt>
                <c:pt idx="54">
                  <c:v>4.5</c:v>
                </c:pt>
              </c:numCache>
            </c:numRef>
          </c:val>
          <c:smooth val="0"/>
        </c:ser>
        <c:ser>
          <c:idx val="4"/>
          <c:order val="1"/>
          <c:tx>
            <c:v>CAT</c:v>
          </c:tx>
          <c:spPr>
            <a:ln>
              <a:solidFill>
                <a:srgbClr val="0000FF"/>
              </a:solidFill>
            </a:ln>
          </c:spPr>
          <c:marker>
            <c:symbol val="none"/>
          </c:marker>
          <c:cat>
            <c:strRef>
              <c:f>'Full 2'!$A$8:$A$62</c:f>
              <c:strCache>
                <c:ptCount val="55"/>
                <c:pt idx="0">
                  <c:v>III/2014</c:v>
                </c:pt>
                <c:pt idx="1">
                  <c:v>II/2014</c:v>
                </c:pt>
                <c:pt idx="2">
                  <c:v>I/2014</c:v>
                </c:pt>
                <c:pt idx="3">
                  <c:v>IV/2013</c:v>
                </c:pt>
                <c:pt idx="4">
                  <c:v>III/2013</c:v>
                </c:pt>
                <c:pt idx="5">
                  <c:v>II/2013</c:v>
                </c:pt>
                <c:pt idx="6">
                  <c:v>I/2013</c:v>
                </c:pt>
                <c:pt idx="7">
                  <c:v>IV/2012</c:v>
                </c:pt>
                <c:pt idx="8">
                  <c:v>III/2012</c:v>
                </c:pt>
                <c:pt idx="9">
                  <c:v>II/2012</c:v>
                </c:pt>
                <c:pt idx="10">
                  <c:v>I/2012</c:v>
                </c:pt>
                <c:pt idx="11">
                  <c:v>IV/2011</c:v>
                </c:pt>
                <c:pt idx="12">
                  <c:v>III/2011</c:v>
                </c:pt>
                <c:pt idx="13">
                  <c:v>II/2011</c:v>
                </c:pt>
                <c:pt idx="14">
                  <c:v>I/2011</c:v>
                </c:pt>
                <c:pt idx="15">
                  <c:v>IV/2010</c:v>
                </c:pt>
                <c:pt idx="16">
                  <c:v>III/2010</c:v>
                </c:pt>
                <c:pt idx="17">
                  <c:v>II/2010</c:v>
                </c:pt>
                <c:pt idx="18">
                  <c:v>I/2010</c:v>
                </c:pt>
                <c:pt idx="19">
                  <c:v>IV/2009</c:v>
                </c:pt>
                <c:pt idx="20">
                  <c:v>III/2009</c:v>
                </c:pt>
                <c:pt idx="21">
                  <c:v>II/2009</c:v>
                </c:pt>
                <c:pt idx="22">
                  <c:v>I/2009</c:v>
                </c:pt>
                <c:pt idx="23">
                  <c:v>IV/2008</c:v>
                </c:pt>
                <c:pt idx="24">
                  <c:v>III/2008</c:v>
                </c:pt>
                <c:pt idx="25">
                  <c:v>II/2008</c:v>
                </c:pt>
                <c:pt idx="26">
                  <c:v>I/2008</c:v>
                </c:pt>
                <c:pt idx="27">
                  <c:v>IV/2007</c:v>
                </c:pt>
                <c:pt idx="28">
                  <c:v>III/2007</c:v>
                </c:pt>
                <c:pt idx="29">
                  <c:v>II/2007</c:v>
                </c:pt>
                <c:pt idx="30">
                  <c:v>I/2007</c:v>
                </c:pt>
                <c:pt idx="31">
                  <c:v>IV/2006</c:v>
                </c:pt>
                <c:pt idx="32">
                  <c:v>III/2006</c:v>
                </c:pt>
                <c:pt idx="33">
                  <c:v>II/2006</c:v>
                </c:pt>
                <c:pt idx="34">
                  <c:v>I/2006</c:v>
                </c:pt>
                <c:pt idx="35">
                  <c:v>IV/2005</c:v>
                </c:pt>
                <c:pt idx="36">
                  <c:v>III/2005</c:v>
                </c:pt>
                <c:pt idx="37">
                  <c:v>II/2005</c:v>
                </c:pt>
                <c:pt idx="38">
                  <c:v>I/2005</c:v>
                </c:pt>
                <c:pt idx="39">
                  <c:v>IV/2004</c:v>
                </c:pt>
                <c:pt idx="40">
                  <c:v>III/2004</c:v>
                </c:pt>
                <c:pt idx="41">
                  <c:v>II/2004</c:v>
                </c:pt>
                <c:pt idx="42">
                  <c:v>I/2004</c:v>
                </c:pt>
                <c:pt idx="43">
                  <c:v>IV/2003</c:v>
                </c:pt>
                <c:pt idx="44">
                  <c:v>III/2003</c:v>
                </c:pt>
                <c:pt idx="45">
                  <c:v>II/2003</c:v>
                </c:pt>
                <c:pt idx="46">
                  <c:v>I/2003</c:v>
                </c:pt>
                <c:pt idx="47">
                  <c:v>IV/2002</c:v>
                </c:pt>
                <c:pt idx="48">
                  <c:v>III/2002</c:v>
                </c:pt>
                <c:pt idx="49">
                  <c:v>II/2002</c:v>
                </c:pt>
                <c:pt idx="50">
                  <c:v>I/2002</c:v>
                </c:pt>
                <c:pt idx="51">
                  <c:v>IV/2001</c:v>
                </c:pt>
                <c:pt idx="52">
                  <c:v>III/2001</c:v>
                </c:pt>
                <c:pt idx="53">
                  <c:v>II/2001</c:v>
                </c:pt>
                <c:pt idx="54">
                  <c:v>I/2001</c:v>
                </c:pt>
              </c:strCache>
            </c:strRef>
          </c:cat>
          <c:val>
            <c:numRef>
              <c:f>'Full 2'!$B$8:$B$62</c:f>
              <c:numCache>
                <c:formatCode>General</c:formatCode>
                <c:ptCount val="55"/>
                <c:pt idx="0">
                  <c:v>1.5</c:v>
                </c:pt>
                <c:pt idx="1">
                  <c:v>1.3</c:v>
                </c:pt>
                <c:pt idx="2">
                  <c:v>1</c:v>
                </c:pt>
                <c:pt idx="3">
                  <c:v>0.4</c:v>
                </c:pt>
                <c:pt idx="4">
                  <c:v>-0.4</c:v>
                </c:pt>
                <c:pt idx="5">
                  <c:v>-0.9</c:v>
                </c:pt>
                <c:pt idx="6">
                  <c:v>-1.3</c:v>
                </c:pt>
                <c:pt idx="7">
                  <c:v>-1.5</c:v>
                </c:pt>
                <c:pt idx="8">
                  <c:v>-1.5</c:v>
                </c:pt>
                <c:pt idx="9">
                  <c:v>-1.2</c:v>
                </c:pt>
                <c:pt idx="10">
                  <c:v>-0.9</c:v>
                </c:pt>
                <c:pt idx="11">
                  <c:v>-1.1000000000000001</c:v>
                </c:pt>
                <c:pt idx="12">
                  <c:v>0</c:v>
                </c:pt>
                <c:pt idx="13">
                  <c:v>0</c:v>
                </c:pt>
                <c:pt idx="14">
                  <c:v>0.3</c:v>
                </c:pt>
                <c:pt idx="15">
                  <c:v>0.8</c:v>
                </c:pt>
                <c:pt idx="16">
                  <c:v>0.4</c:v>
                </c:pt>
                <c:pt idx="17">
                  <c:v>0.5</c:v>
                </c:pt>
                <c:pt idx="18">
                  <c:v>-0.7</c:v>
                </c:pt>
                <c:pt idx="19">
                  <c:v>-2</c:v>
                </c:pt>
                <c:pt idx="20">
                  <c:v>-4.4000000000000004</c:v>
                </c:pt>
                <c:pt idx="21">
                  <c:v>-5.7</c:v>
                </c:pt>
                <c:pt idx="22">
                  <c:v>-5.4</c:v>
                </c:pt>
                <c:pt idx="23">
                  <c:v>-3.9</c:v>
                </c:pt>
                <c:pt idx="24">
                  <c:v>-0.7</c:v>
                </c:pt>
                <c:pt idx="25">
                  <c:v>1.5</c:v>
                </c:pt>
                <c:pt idx="26">
                  <c:v>2.5</c:v>
                </c:pt>
                <c:pt idx="27">
                  <c:v>2.7</c:v>
                </c:pt>
                <c:pt idx="28">
                  <c:v>2.9</c:v>
                </c:pt>
                <c:pt idx="29">
                  <c:v>2.5</c:v>
                </c:pt>
                <c:pt idx="30">
                  <c:v>2.9</c:v>
                </c:pt>
                <c:pt idx="31">
                  <c:v>3.7</c:v>
                </c:pt>
                <c:pt idx="32">
                  <c:v>3.5</c:v>
                </c:pt>
                <c:pt idx="33">
                  <c:v>3.7</c:v>
                </c:pt>
                <c:pt idx="34">
                  <c:v>4.2</c:v>
                </c:pt>
                <c:pt idx="35">
                  <c:v>4.3</c:v>
                </c:pt>
                <c:pt idx="36">
                  <c:v>3.6</c:v>
                </c:pt>
                <c:pt idx="37">
                  <c:v>3.9</c:v>
                </c:pt>
                <c:pt idx="38">
                  <c:v>3.6</c:v>
                </c:pt>
                <c:pt idx="39">
                  <c:v>2.7</c:v>
                </c:pt>
                <c:pt idx="40">
                  <c:v>3.7</c:v>
                </c:pt>
                <c:pt idx="41">
                  <c:v>3.1</c:v>
                </c:pt>
                <c:pt idx="42">
                  <c:v>2.9</c:v>
                </c:pt>
                <c:pt idx="43">
                  <c:v>3.6</c:v>
                </c:pt>
                <c:pt idx="44">
                  <c:v>3.6</c:v>
                </c:pt>
                <c:pt idx="45">
                  <c:v>3.8</c:v>
                </c:pt>
                <c:pt idx="46">
                  <c:v>4</c:v>
                </c:pt>
                <c:pt idx="47">
                  <c:v>3.6</c:v>
                </c:pt>
                <c:pt idx="48">
                  <c:v>2</c:v>
                </c:pt>
                <c:pt idx="49">
                  <c:v>2.6</c:v>
                </c:pt>
                <c:pt idx="50">
                  <c:v>2.1</c:v>
                </c:pt>
                <c:pt idx="51">
                  <c:v>2</c:v>
                </c:pt>
                <c:pt idx="52">
                  <c:v>3.3</c:v>
                </c:pt>
                <c:pt idx="53">
                  <c:v>3.1</c:v>
                </c:pt>
                <c:pt idx="54">
                  <c:v>4.0999999999999996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879552"/>
        <c:axId val="70611456"/>
      </c:lineChart>
      <c:catAx>
        <c:axId val="33879552"/>
        <c:scaling>
          <c:orientation val="maxMin"/>
        </c:scaling>
        <c:delete val="0"/>
        <c:axPos val="b"/>
        <c:majorGridlines/>
        <c:numFmt formatCode="General" sourceLinked="1"/>
        <c:majorTickMark val="out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es-ES"/>
          </a:p>
        </c:txPr>
        <c:crossAx val="70611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611456"/>
        <c:scaling>
          <c:orientation val="minMax"/>
          <c:max val="5"/>
          <c:min val="-6"/>
        </c:scaling>
        <c:delete val="0"/>
        <c:axPos val="r"/>
        <c:majorGridlines/>
        <c:numFmt formatCode="#,##0.0" sourceLinked="0"/>
        <c:majorTickMark val="out"/>
        <c:minorTickMark val="none"/>
        <c:tickLblPos val="nextTo"/>
        <c:crossAx val="33879552"/>
        <c:crosses val="autoZero"/>
        <c:crossBetween val="midCat"/>
        <c:majorUnit val="0.5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v>ESP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'Full 2'!$A$8:$A$62</c:f>
              <c:strCache>
                <c:ptCount val="55"/>
                <c:pt idx="0">
                  <c:v>III/2014</c:v>
                </c:pt>
                <c:pt idx="1">
                  <c:v>II/2014</c:v>
                </c:pt>
                <c:pt idx="2">
                  <c:v>I/2014</c:v>
                </c:pt>
                <c:pt idx="3">
                  <c:v>IV/2013</c:v>
                </c:pt>
                <c:pt idx="4">
                  <c:v>III/2013</c:v>
                </c:pt>
                <c:pt idx="5">
                  <c:v>II/2013</c:v>
                </c:pt>
                <c:pt idx="6">
                  <c:v>I/2013</c:v>
                </c:pt>
                <c:pt idx="7">
                  <c:v>IV/2012</c:v>
                </c:pt>
                <c:pt idx="8">
                  <c:v>III/2012</c:v>
                </c:pt>
                <c:pt idx="9">
                  <c:v>II/2012</c:v>
                </c:pt>
                <c:pt idx="10">
                  <c:v>I/2012</c:v>
                </c:pt>
                <c:pt idx="11">
                  <c:v>IV/2011</c:v>
                </c:pt>
                <c:pt idx="12">
                  <c:v>III/2011</c:v>
                </c:pt>
                <c:pt idx="13">
                  <c:v>II/2011</c:v>
                </c:pt>
                <c:pt idx="14">
                  <c:v>I/2011</c:v>
                </c:pt>
                <c:pt idx="15">
                  <c:v>IV/2010</c:v>
                </c:pt>
                <c:pt idx="16">
                  <c:v>III/2010</c:v>
                </c:pt>
                <c:pt idx="17">
                  <c:v>II/2010</c:v>
                </c:pt>
                <c:pt idx="18">
                  <c:v>I/2010</c:v>
                </c:pt>
                <c:pt idx="19">
                  <c:v>IV/2009</c:v>
                </c:pt>
                <c:pt idx="20">
                  <c:v>III/2009</c:v>
                </c:pt>
                <c:pt idx="21">
                  <c:v>II/2009</c:v>
                </c:pt>
                <c:pt idx="22">
                  <c:v>I/2009</c:v>
                </c:pt>
                <c:pt idx="23">
                  <c:v>IV/2008</c:v>
                </c:pt>
                <c:pt idx="24">
                  <c:v>III/2008</c:v>
                </c:pt>
                <c:pt idx="25">
                  <c:v>II/2008</c:v>
                </c:pt>
                <c:pt idx="26">
                  <c:v>I/2008</c:v>
                </c:pt>
                <c:pt idx="27">
                  <c:v>IV/2007</c:v>
                </c:pt>
                <c:pt idx="28">
                  <c:v>III/2007</c:v>
                </c:pt>
                <c:pt idx="29">
                  <c:v>II/2007</c:v>
                </c:pt>
                <c:pt idx="30">
                  <c:v>I/2007</c:v>
                </c:pt>
                <c:pt idx="31">
                  <c:v>IV/2006</c:v>
                </c:pt>
                <c:pt idx="32">
                  <c:v>III/2006</c:v>
                </c:pt>
                <c:pt idx="33">
                  <c:v>II/2006</c:v>
                </c:pt>
                <c:pt idx="34">
                  <c:v>I/2006</c:v>
                </c:pt>
                <c:pt idx="35">
                  <c:v>IV/2005</c:v>
                </c:pt>
                <c:pt idx="36">
                  <c:v>III/2005</c:v>
                </c:pt>
                <c:pt idx="37">
                  <c:v>II/2005</c:v>
                </c:pt>
                <c:pt idx="38">
                  <c:v>I/2005</c:v>
                </c:pt>
                <c:pt idx="39">
                  <c:v>IV/2004</c:v>
                </c:pt>
                <c:pt idx="40">
                  <c:v>III/2004</c:v>
                </c:pt>
                <c:pt idx="41">
                  <c:v>II/2004</c:v>
                </c:pt>
                <c:pt idx="42">
                  <c:v>I/2004</c:v>
                </c:pt>
                <c:pt idx="43">
                  <c:v>IV/2003</c:v>
                </c:pt>
                <c:pt idx="44">
                  <c:v>III/2003</c:v>
                </c:pt>
                <c:pt idx="45">
                  <c:v>II/2003</c:v>
                </c:pt>
                <c:pt idx="46">
                  <c:v>I/2003</c:v>
                </c:pt>
                <c:pt idx="47">
                  <c:v>IV/2002</c:v>
                </c:pt>
                <c:pt idx="48">
                  <c:v>III/2002</c:v>
                </c:pt>
                <c:pt idx="49">
                  <c:v>II/2002</c:v>
                </c:pt>
                <c:pt idx="50">
                  <c:v>I/2002</c:v>
                </c:pt>
                <c:pt idx="51">
                  <c:v>IV/2001</c:v>
                </c:pt>
                <c:pt idx="52">
                  <c:v>III/2001</c:v>
                </c:pt>
                <c:pt idx="53">
                  <c:v>II/2001</c:v>
                </c:pt>
                <c:pt idx="54">
                  <c:v>I/2001</c:v>
                </c:pt>
              </c:strCache>
            </c:strRef>
          </c:cat>
          <c:val>
            <c:numRef>
              <c:f>'Full 3'!$B$8:$B$62</c:f>
              <c:numCache>
                <c:formatCode>General</c:formatCode>
                <c:ptCount val="55"/>
                <c:pt idx="0">
                  <c:v>1.6</c:v>
                </c:pt>
                <c:pt idx="1">
                  <c:v>1.3</c:v>
                </c:pt>
                <c:pt idx="2">
                  <c:v>0.7</c:v>
                </c:pt>
                <c:pt idx="3">
                  <c:v>0</c:v>
                </c:pt>
                <c:pt idx="4">
                  <c:v>-1</c:v>
                </c:pt>
                <c:pt idx="5">
                  <c:v>-1.7</c:v>
                </c:pt>
                <c:pt idx="6">
                  <c:v>-2.2000000000000002</c:v>
                </c:pt>
                <c:pt idx="7">
                  <c:v>-2.5</c:v>
                </c:pt>
                <c:pt idx="8">
                  <c:v>-2.1</c:v>
                </c:pt>
                <c:pt idx="9">
                  <c:v>-2.1</c:v>
                </c:pt>
                <c:pt idx="10">
                  <c:v>-1.7</c:v>
                </c:pt>
                <c:pt idx="11">
                  <c:v>-1.3</c:v>
                </c:pt>
                <c:pt idx="12">
                  <c:v>-0.9</c:v>
                </c:pt>
                <c:pt idx="13">
                  <c:v>-0.4</c:v>
                </c:pt>
                <c:pt idx="14">
                  <c:v>0.1</c:v>
                </c:pt>
                <c:pt idx="15">
                  <c:v>0.5</c:v>
                </c:pt>
                <c:pt idx="16">
                  <c:v>0.5</c:v>
                </c:pt>
                <c:pt idx="17">
                  <c:v>0.1</c:v>
                </c:pt>
                <c:pt idx="18">
                  <c:v>-1</c:v>
                </c:pt>
                <c:pt idx="19">
                  <c:v>-2.9</c:v>
                </c:pt>
                <c:pt idx="20">
                  <c:v>-3.8</c:v>
                </c:pt>
                <c:pt idx="21">
                  <c:v>-4.3</c:v>
                </c:pt>
                <c:pt idx="22">
                  <c:v>-3.3</c:v>
                </c:pt>
                <c:pt idx="23">
                  <c:v>-1.3</c:v>
                </c:pt>
                <c:pt idx="24">
                  <c:v>0.6</c:v>
                </c:pt>
                <c:pt idx="25">
                  <c:v>2.2000000000000002</c:v>
                </c:pt>
                <c:pt idx="26">
                  <c:v>3</c:v>
                </c:pt>
                <c:pt idx="27">
                  <c:v>3.6</c:v>
                </c:pt>
                <c:pt idx="28">
                  <c:v>3.6</c:v>
                </c:pt>
                <c:pt idx="29">
                  <c:v>3.8</c:v>
                </c:pt>
                <c:pt idx="30">
                  <c:v>4.0999999999999996</c:v>
                </c:pt>
                <c:pt idx="31">
                  <c:v>4.0999999999999996</c:v>
                </c:pt>
                <c:pt idx="32">
                  <c:v>4.2</c:v>
                </c:pt>
                <c:pt idx="33">
                  <c:v>4.2</c:v>
                </c:pt>
                <c:pt idx="34">
                  <c:v>4.2</c:v>
                </c:pt>
                <c:pt idx="35">
                  <c:v>4.0999999999999996</c:v>
                </c:pt>
                <c:pt idx="36">
                  <c:v>3.6</c:v>
                </c:pt>
                <c:pt idx="37">
                  <c:v>3.7</c:v>
                </c:pt>
                <c:pt idx="38">
                  <c:v>3.5</c:v>
                </c:pt>
                <c:pt idx="39">
                  <c:v>3</c:v>
                </c:pt>
                <c:pt idx="40">
                  <c:v>3.5</c:v>
                </c:pt>
                <c:pt idx="41">
                  <c:v>3.1</c:v>
                </c:pt>
                <c:pt idx="42">
                  <c:v>3</c:v>
                </c:pt>
                <c:pt idx="43">
                  <c:v>3.4</c:v>
                </c:pt>
                <c:pt idx="44">
                  <c:v>3.1</c:v>
                </c:pt>
                <c:pt idx="45">
                  <c:v>3.1</c:v>
                </c:pt>
                <c:pt idx="46">
                  <c:v>3.1</c:v>
                </c:pt>
                <c:pt idx="47">
                  <c:v>2.7</c:v>
                </c:pt>
                <c:pt idx="48">
                  <c:v>2.7</c:v>
                </c:pt>
                <c:pt idx="49">
                  <c:v>3.1</c:v>
                </c:pt>
                <c:pt idx="50">
                  <c:v>3.1</c:v>
                </c:pt>
                <c:pt idx="51">
                  <c:v>3.5</c:v>
                </c:pt>
                <c:pt idx="52">
                  <c:v>4</c:v>
                </c:pt>
                <c:pt idx="53">
                  <c:v>4</c:v>
                </c:pt>
                <c:pt idx="54">
                  <c:v>4.5</c:v>
                </c:pt>
              </c:numCache>
            </c:numRef>
          </c:val>
          <c:smooth val="0"/>
        </c:ser>
        <c:ser>
          <c:idx val="4"/>
          <c:order val="1"/>
          <c:tx>
            <c:v>CAT</c:v>
          </c:tx>
          <c:spPr>
            <a:ln>
              <a:solidFill>
                <a:srgbClr val="0000FF"/>
              </a:solidFill>
            </a:ln>
          </c:spPr>
          <c:marker>
            <c:symbol val="none"/>
          </c:marker>
          <c:cat>
            <c:strRef>
              <c:f>'Full 2'!$A$8:$A$62</c:f>
              <c:strCache>
                <c:ptCount val="55"/>
                <c:pt idx="0">
                  <c:v>III/2014</c:v>
                </c:pt>
                <c:pt idx="1">
                  <c:v>II/2014</c:v>
                </c:pt>
                <c:pt idx="2">
                  <c:v>I/2014</c:v>
                </c:pt>
                <c:pt idx="3">
                  <c:v>IV/2013</c:v>
                </c:pt>
                <c:pt idx="4">
                  <c:v>III/2013</c:v>
                </c:pt>
                <c:pt idx="5">
                  <c:v>II/2013</c:v>
                </c:pt>
                <c:pt idx="6">
                  <c:v>I/2013</c:v>
                </c:pt>
                <c:pt idx="7">
                  <c:v>IV/2012</c:v>
                </c:pt>
                <c:pt idx="8">
                  <c:v>III/2012</c:v>
                </c:pt>
                <c:pt idx="9">
                  <c:v>II/2012</c:v>
                </c:pt>
                <c:pt idx="10">
                  <c:v>I/2012</c:v>
                </c:pt>
                <c:pt idx="11">
                  <c:v>IV/2011</c:v>
                </c:pt>
                <c:pt idx="12">
                  <c:v>III/2011</c:v>
                </c:pt>
                <c:pt idx="13">
                  <c:v>II/2011</c:v>
                </c:pt>
                <c:pt idx="14">
                  <c:v>I/2011</c:v>
                </c:pt>
                <c:pt idx="15">
                  <c:v>IV/2010</c:v>
                </c:pt>
                <c:pt idx="16">
                  <c:v>III/2010</c:v>
                </c:pt>
                <c:pt idx="17">
                  <c:v>II/2010</c:v>
                </c:pt>
                <c:pt idx="18">
                  <c:v>I/2010</c:v>
                </c:pt>
                <c:pt idx="19">
                  <c:v>IV/2009</c:v>
                </c:pt>
                <c:pt idx="20">
                  <c:v>III/2009</c:v>
                </c:pt>
                <c:pt idx="21">
                  <c:v>II/2009</c:v>
                </c:pt>
                <c:pt idx="22">
                  <c:v>I/2009</c:v>
                </c:pt>
                <c:pt idx="23">
                  <c:v>IV/2008</c:v>
                </c:pt>
                <c:pt idx="24">
                  <c:v>III/2008</c:v>
                </c:pt>
                <c:pt idx="25">
                  <c:v>II/2008</c:v>
                </c:pt>
                <c:pt idx="26">
                  <c:v>I/2008</c:v>
                </c:pt>
                <c:pt idx="27">
                  <c:v>IV/2007</c:v>
                </c:pt>
                <c:pt idx="28">
                  <c:v>III/2007</c:v>
                </c:pt>
                <c:pt idx="29">
                  <c:v>II/2007</c:v>
                </c:pt>
                <c:pt idx="30">
                  <c:v>I/2007</c:v>
                </c:pt>
                <c:pt idx="31">
                  <c:v>IV/2006</c:v>
                </c:pt>
                <c:pt idx="32">
                  <c:v>III/2006</c:v>
                </c:pt>
                <c:pt idx="33">
                  <c:v>II/2006</c:v>
                </c:pt>
                <c:pt idx="34">
                  <c:v>I/2006</c:v>
                </c:pt>
                <c:pt idx="35">
                  <c:v>IV/2005</c:v>
                </c:pt>
                <c:pt idx="36">
                  <c:v>III/2005</c:v>
                </c:pt>
                <c:pt idx="37">
                  <c:v>II/2005</c:v>
                </c:pt>
                <c:pt idx="38">
                  <c:v>I/2005</c:v>
                </c:pt>
                <c:pt idx="39">
                  <c:v>IV/2004</c:v>
                </c:pt>
                <c:pt idx="40">
                  <c:v>III/2004</c:v>
                </c:pt>
                <c:pt idx="41">
                  <c:v>II/2004</c:v>
                </c:pt>
                <c:pt idx="42">
                  <c:v>I/2004</c:v>
                </c:pt>
                <c:pt idx="43">
                  <c:v>IV/2003</c:v>
                </c:pt>
                <c:pt idx="44">
                  <c:v>III/2003</c:v>
                </c:pt>
                <c:pt idx="45">
                  <c:v>II/2003</c:v>
                </c:pt>
                <c:pt idx="46">
                  <c:v>I/2003</c:v>
                </c:pt>
                <c:pt idx="47">
                  <c:v>IV/2002</c:v>
                </c:pt>
                <c:pt idx="48">
                  <c:v>III/2002</c:v>
                </c:pt>
                <c:pt idx="49">
                  <c:v>II/2002</c:v>
                </c:pt>
                <c:pt idx="50">
                  <c:v>I/2002</c:v>
                </c:pt>
                <c:pt idx="51">
                  <c:v>IV/2001</c:v>
                </c:pt>
                <c:pt idx="52">
                  <c:v>III/2001</c:v>
                </c:pt>
                <c:pt idx="53">
                  <c:v>II/2001</c:v>
                </c:pt>
                <c:pt idx="54">
                  <c:v>I/2001</c:v>
                </c:pt>
              </c:strCache>
            </c:strRef>
          </c:cat>
          <c:val>
            <c:numRef>
              <c:f>'Full 2'!$B$8:$B$62</c:f>
              <c:numCache>
                <c:formatCode>General</c:formatCode>
                <c:ptCount val="55"/>
                <c:pt idx="0">
                  <c:v>1.5</c:v>
                </c:pt>
                <c:pt idx="1">
                  <c:v>1.3</c:v>
                </c:pt>
                <c:pt idx="2">
                  <c:v>1</c:v>
                </c:pt>
                <c:pt idx="3">
                  <c:v>0.4</c:v>
                </c:pt>
                <c:pt idx="4">
                  <c:v>-0.4</c:v>
                </c:pt>
                <c:pt idx="5">
                  <c:v>-0.9</c:v>
                </c:pt>
                <c:pt idx="6">
                  <c:v>-1.3</c:v>
                </c:pt>
                <c:pt idx="7">
                  <c:v>-1.5</c:v>
                </c:pt>
                <c:pt idx="8">
                  <c:v>-1.5</c:v>
                </c:pt>
                <c:pt idx="9">
                  <c:v>-1.2</c:v>
                </c:pt>
                <c:pt idx="10">
                  <c:v>-0.9</c:v>
                </c:pt>
                <c:pt idx="11">
                  <c:v>-1.1000000000000001</c:v>
                </c:pt>
                <c:pt idx="12">
                  <c:v>0</c:v>
                </c:pt>
                <c:pt idx="13">
                  <c:v>0</c:v>
                </c:pt>
                <c:pt idx="14">
                  <c:v>0.3</c:v>
                </c:pt>
                <c:pt idx="15">
                  <c:v>0.8</c:v>
                </c:pt>
                <c:pt idx="16">
                  <c:v>0.4</c:v>
                </c:pt>
                <c:pt idx="17">
                  <c:v>0.5</c:v>
                </c:pt>
                <c:pt idx="18">
                  <c:v>-0.7</c:v>
                </c:pt>
                <c:pt idx="19">
                  <c:v>-2</c:v>
                </c:pt>
                <c:pt idx="20">
                  <c:v>-4.4000000000000004</c:v>
                </c:pt>
                <c:pt idx="21">
                  <c:v>-5.7</c:v>
                </c:pt>
                <c:pt idx="22">
                  <c:v>-5.4</c:v>
                </c:pt>
                <c:pt idx="23">
                  <c:v>-3.9</c:v>
                </c:pt>
                <c:pt idx="24">
                  <c:v>-0.7</c:v>
                </c:pt>
                <c:pt idx="25">
                  <c:v>1.5</c:v>
                </c:pt>
                <c:pt idx="26">
                  <c:v>2.5</c:v>
                </c:pt>
                <c:pt idx="27">
                  <c:v>2.7</c:v>
                </c:pt>
                <c:pt idx="28">
                  <c:v>2.9</c:v>
                </c:pt>
                <c:pt idx="29">
                  <c:v>2.5</c:v>
                </c:pt>
                <c:pt idx="30">
                  <c:v>2.9</c:v>
                </c:pt>
                <c:pt idx="31">
                  <c:v>3.7</c:v>
                </c:pt>
                <c:pt idx="32">
                  <c:v>3.5</c:v>
                </c:pt>
                <c:pt idx="33">
                  <c:v>3.7</c:v>
                </c:pt>
                <c:pt idx="34">
                  <c:v>4.2</c:v>
                </c:pt>
                <c:pt idx="35">
                  <c:v>4.3</c:v>
                </c:pt>
                <c:pt idx="36">
                  <c:v>3.6</c:v>
                </c:pt>
                <c:pt idx="37">
                  <c:v>3.9</c:v>
                </c:pt>
                <c:pt idx="38">
                  <c:v>3.6</c:v>
                </c:pt>
                <c:pt idx="39">
                  <c:v>2.7</c:v>
                </c:pt>
                <c:pt idx="40">
                  <c:v>3.7</c:v>
                </c:pt>
                <c:pt idx="41">
                  <c:v>3.1</c:v>
                </c:pt>
                <c:pt idx="42">
                  <c:v>2.9</c:v>
                </c:pt>
                <c:pt idx="43">
                  <c:v>3.6</c:v>
                </c:pt>
                <c:pt idx="44">
                  <c:v>3.6</c:v>
                </c:pt>
                <c:pt idx="45">
                  <c:v>3.8</c:v>
                </c:pt>
                <c:pt idx="46">
                  <c:v>4</c:v>
                </c:pt>
                <c:pt idx="47">
                  <c:v>3.6</c:v>
                </c:pt>
                <c:pt idx="48">
                  <c:v>2</c:v>
                </c:pt>
                <c:pt idx="49">
                  <c:v>2.6</c:v>
                </c:pt>
                <c:pt idx="50">
                  <c:v>2.1</c:v>
                </c:pt>
                <c:pt idx="51">
                  <c:v>2</c:v>
                </c:pt>
                <c:pt idx="52">
                  <c:v>3.3</c:v>
                </c:pt>
                <c:pt idx="53">
                  <c:v>3.1</c:v>
                </c:pt>
                <c:pt idx="54">
                  <c:v>4.0999999999999996</c:v>
                </c:pt>
              </c:numCache>
            </c:numRef>
          </c:val>
          <c:smooth val="0"/>
        </c:ser>
        <c:ser>
          <c:idx val="0"/>
          <c:order val="2"/>
          <c:tx>
            <c:v>ESP_CONS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val>
            <c:numRef>
              <c:f>'Full 3'!$E$8:$E$62</c:f>
              <c:numCache>
                <c:formatCode>General</c:formatCode>
                <c:ptCount val="55"/>
                <c:pt idx="0">
                  <c:v>-0.4</c:v>
                </c:pt>
                <c:pt idx="1">
                  <c:v>-1.8</c:v>
                </c:pt>
                <c:pt idx="2">
                  <c:v>-6.1</c:v>
                </c:pt>
                <c:pt idx="3">
                  <c:v>-6</c:v>
                </c:pt>
                <c:pt idx="4">
                  <c:v>-8</c:v>
                </c:pt>
                <c:pt idx="5">
                  <c:v>-9.6</c:v>
                </c:pt>
                <c:pt idx="6">
                  <c:v>-8.8000000000000007</c:v>
                </c:pt>
                <c:pt idx="7">
                  <c:v>-12.7</c:v>
                </c:pt>
                <c:pt idx="8">
                  <c:v>-14</c:v>
                </c:pt>
                <c:pt idx="9">
                  <c:v>-14.8</c:v>
                </c:pt>
                <c:pt idx="10">
                  <c:v>-15.4</c:v>
                </c:pt>
                <c:pt idx="11">
                  <c:v>-14.2</c:v>
                </c:pt>
                <c:pt idx="12">
                  <c:v>-13.7</c:v>
                </c:pt>
                <c:pt idx="13">
                  <c:v>-12.2</c:v>
                </c:pt>
                <c:pt idx="14">
                  <c:v>-11</c:v>
                </c:pt>
                <c:pt idx="15">
                  <c:v>-14.2</c:v>
                </c:pt>
                <c:pt idx="16">
                  <c:v>-13.5</c:v>
                </c:pt>
                <c:pt idx="17">
                  <c:v>-15</c:v>
                </c:pt>
                <c:pt idx="18">
                  <c:v>-15.4</c:v>
                </c:pt>
                <c:pt idx="19">
                  <c:v>-10.1</c:v>
                </c:pt>
                <c:pt idx="20">
                  <c:v>-8.8000000000000007</c:v>
                </c:pt>
                <c:pt idx="21">
                  <c:v>-7.4</c:v>
                </c:pt>
                <c:pt idx="22">
                  <c:v>-4</c:v>
                </c:pt>
                <c:pt idx="23">
                  <c:v>-2.2999999999999998</c:v>
                </c:pt>
                <c:pt idx="24">
                  <c:v>-0.8</c:v>
                </c:pt>
                <c:pt idx="25">
                  <c:v>1.9</c:v>
                </c:pt>
                <c:pt idx="26">
                  <c:v>2</c:v>
                </c:pt>
                <c:pt idx="27">
                  <c:v>0.4</c:v>
                </c:pt>
                <c:pt idx="28">
                  <c:v>0.4</c:v>
                </c:pt>
                <c:pt idx="29">
                  <c:v>0.5</c:v>
                </c:pt>
                <c:pt idx="30">
                  <c:v>0.7</c:v>
                </c:pt>
                <c:pt idx="31">
                  <c:v>1.8</c:v>
                </c:pt>
                <c:pt idx="32">
                  <c:v>2</c:v>
                </c:pt>
                <c:pt idx="33">
                  <c:v>2.1</c:v>
                </c:pt>
                <c:pt idx="34">
                  <c:v>1.9</c:v>
                </c:pt>
                <c:pt idx="35">
                  <c:v>3</c:v>
                </c:pt>
                <c:pt idx="36">
                  <c:v>3.1</c:v>
                </c:pt>
                <c:pt idx="37">
                  <c:v>2.8</c:v>
                </c:pt>
                <c:pt idx="38">
                  <c:v>2.8</c:v>
                </c:pt>
                <c:pt idx="39">
                  <c:v>0.8</c:v>
                </c:pt>
                <c:pt idx="40">
                  <c:v>0.5</c:v>
                </c:pt>
                <c:pt idx="41">
                  <c:v>0.4</c:v>
                </c:pt>
                <c:pt idx="42">
                  <c:v>0.2</c:v>
                </c:pt>
                <c:pt idx="43">
                  <c:v>1.8</c:v>
                </c:pt>
                <c:pt idx="44">
                  <c:v>1.6</c:v>
                </c:pt>
                <c:pt idx="45">
                  <c:v>1.5</c:v>
                </c:pt>
                <c:pt idx="46">
                  <c:v>1.1000000000000001</c:v>
                </c:pt>
                <c:pt idx="47">
                  <c:v>2.5</c:v>
                </c:pt>
                <c:pt idx="48">
                  <c:v>2.2999999999999998</c:v>
                </c:pt>
                <c:pt idx="49">
                  <c:v>2.9</c:v>
                </c:pt>
                <c:pt idx="50">
                  <c:v>5.0999999999999996</c:v>
                </c:pt>
                <c:pt idx="51">
                  <c:v>5.8</c:v>
                </c:pt>
                <c:pt idx="52">
                  <c:v>6.9</c:v>
                </c:pt>
                <c:pt idx="53">
                  <c:v>6.8</c:v>
                </c:pt>
                <c:pt idx="54">
                  <c:v>6.2</c:v>
                </c:pt>
              </c:numCache>
            </c:numRef>
          </c:val>
          <c:smooth val="0"/>
        </c:ser>
        <c:ser>
          <c:idx val="2"/>
          <c:order val="3"/>
          <c:tx>
            <c:v>CAT_CONS</c:v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val>
            <c:numRef>
              <c:f>'Full 2'!$E$8:$E$62</c:f>
              <c:numCache>
                <c:formatCode>General</c:formatCode>
                <c:ptCount val="55"/>
                <c:pt idx="0">
                  <c:v>-2.9</c:v>
                </c:pt>
                <c:pt idx="1">
                  <c:v>-4.5</c:v>
                </c:pt>
                <c:pt idx="2">
                  <c:v>-6.4</c:v>
                </c:pt>
                <c:pt idx="3">
                  <c:v>-6.9</c:v>
                </c:pt>
                <c:pt idx="4">
                  <c:v>-6.5</c:v>
                </c:pt>
                <c:pt idx="5">
                  <c:v>-6.5</c:v>
                </c:pt>
                <c:pt idx="6">
                  <c:v>-6.9</c:v>
                </c:pt>
                <c:pt idx="7">
                  <c:v>-8.1999999999999993</c:v>
                </c:pt>
                <c:pt idx="8">
                  <c:v>-9.3000000000000007</c:v>
                </c:pt>
                <c:pt idx="9">
                  <c:v>-9.5</c:v>
                </c:pt>
                <c:pt idx="10">
                  <c:v>-9.3000000000000007</c:v>
                </c:pt>
                <c:pt idx="11">
                  <c:v>-8.1999999999999993</c:v>
                </c:pt>
                <c:pt idx="12">
                  <c:v>-7.7</c:v>
                </c:pt>
                <c:pt idx="13">
                  <c:v>-9.1999999999999993</c:v>
                </c:pt>
                <c:pt idx="14">
                  <c:v>-11.5</c:v>
                </c:pt>
                <c:pt idx="15">
                  <c:v>-16.899999999999999</c:v>
                </c:pt>
                <c:pt idx="16">
                  <c:v>-18.3</c:v>
                </c:pt>
                <c:pt idx="17">
                  <c:v>-17.3</c:v>
                </c:pt>
                <c:pt idx="18">
                  <c:v>-15</c:v>
                </c:pt>
                <c:pt idx="19">
                  <c:v>-8.8000000000000007</c:v>
                </c:pt>
                <c:pt idx="20">
                  <c:v>-6.6</c:v>
                </c:pt>
                <c:pt idx="21">
                  <c:v>-4.9000000000000004</c:v>
                </c:pt>
                <c:pt idx="22">
                  <c:v>-3.2</c:v>
                </c:pt>
                <c:pt idx="23">
                  <c:v>-2.6</c:v>
                </c:pt>
                <c:pt idx="24">
                  <c:v>-0.5</c:v>
                </c:pt>
                <c:pt idx="25">
                  <c:v>0.3</c:v>
                </c:pt>
                <c:pt idx="26">
                  <c:v>0.6</c:v>
                </c:pt>
                <c:pt idx="27">
                  <c:v>1.1000000000000001</c:v>
                </c:pt>
                <c:pt idx="28">
                  <c:v>0.8</c:v>
                </c:pt>
                <c:pt idx="29">
                  <c:v>1.8</c:v>
                </c:pt>
                <c:pt idx="30">
                  <c:v>3.2</c:v>
                </c:pt>
                <c:pt idx="31">
                  <c:v>5.5</c:v>
                </c:pt>
                <c:pt idx="32">
                  <c:v>8.1</c:v>
                </c:pt>
                <c:pt idx="33">
                  <c:v>8.6999999999999993</c:v>
                </c:pt>
                <c:pt idx="34">
                  <c:v>9.1</c:v>
                </c:pt>
                <c:pt idx="35">
                  <c:v>7.9</c:v>
                </c:pt>
                <c:pt idx="36">
                  <c:v>5.4</c:v>
                </c:pt>
                <c:pt idx="37">
                  <c:v>4.8</c:v>
                </c:pt>
                <c:pt idx="38">
                  <c:v>3.2</c:v>
                </c:pt>
                <c:pt idx="39">
                  <c:v>3</c:v>
                </c:pt>
                <c:pt idx="40">
                  <c:v>4.2</c:v>
                </c:pt>
                <c:pt idx="41">
                  <c:v>3.4</c:v>
                </c:pt>
                <c:pt idx="42">
                  <c:v>4.8</c:v>
                </c:pt>
                <c:pt idx="43">
                  <c:v>4.0999999999999996</c:v>
                </c:pt>
                <c:pt idx="44">
                  <c:v>4.3</c:v>
                </c:pt>
                <c:pt idx="45">
                  <c:v>4.9000000000000004</c:v>
                </c:pt>
                <c:pt idx="46">
                  <c:v>3.6</c:v>
                </c:pt>
                <c:pt idx="47">
                  <c:v>4.5999999999999996</c:v>
                </c:pt>
                <c:pt idx="48">
                  <c:v>4.3</c:v>
                </c:pt>
                <c:pt idx="49">
                  <c:v>5.0999999999999996</c:v>
                </c:pt>
                <c:pt idx="50">
                  <c:v>7.1</c:v>
                </c:pt>
                <c:pt idx="51">
                  <c:v>7.8</c:v>
                </c:pt>
                <c:pt idx="52">
                  <c:v>7.8</c:v>
                </c:pt>
                <c:pt idx="53">
                  <c:v>7.3</c:v>
                </c:pt>
                <c:pt idx="54">
                  <c:v>5.8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893376"/>
        <c:axId val="70614336"/>
      </c:lineChart>
      <c:catAx>
        <c:axId val="33893376"/>
        <c:scaling>
          <c:orientation val="maxMin"/>
        </c:scaling>
        <c:delete val="0"/>
        <c:axPos val="b"/>
        <c:majorGridlines/>
        <c:numFmt formatCode="General" sourceLinked="1"/>
        <c:majorTickMark val="out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es-ES"/>
          </a:p>
        </c:txPr>
        <c:crossAx val="70614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614336"/>
        <c:scaling>
          <c:orientation val="minMax"/>
          <c:max val="10"/>
          <c:min val="-19"/>
        </c:scaling>
        <c:delete val="0"/>
        <c:axPos val="r"/>
        <c:majorGridlines/>
        <c:numFmt formatCode="#,##0.0" sourceLinked="0"/>
        <c:majorTickMark val="out"/>
        <c:minorTickMark val="none"/>
        <c:tickLblPos val="nextTo"/>
        <c:crossAx val="33893376"/>
        <c:crosses val="autoZero"/>
        <c:crossBetween val="midCat"/>
        <c:majorUnit val="1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imf.org/external/pubs/ft/" TargetMode="External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://www.imf.org/external/pubs/ft/" TargetMode="External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://www.imf.org/external/pubs/ft/" TargetMode="External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0.93325</cdr:x>
      <cdr:y>0.64062</cdr:y>
    </cdr:from>
    <cdr:to>
      <cdr:x>0.9763</cdr:x>
      <cdr:y>0.68884</cdr:y>
    </cdr:to>
    <cdr:sp macro="" textlink="">
      <cdr:nvSpPr>
        <cdr:cNvPr id="2" name="QuadreDeText 1"/>
        <cdr:cNvSpPr txBox="1"/>
      </cdr:nvSpPr>
      <cdr:spPr>
        <a:xfrm xmlns:a="http://schemas.openxmlformats.org/drawingml/2006/main">
          <a:off x="8667469" y="3887999"/>
          <a:ext cx="399824" cy="29265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1100" b="1"/>
            <a:t>BEL</a:t>
          </a:r>
        </a:p>
      </cdr:txBody>
    </cdr:sp>
  </cdr:relSizeAnchor>
  <cdr:relSizeAnchor xmlns:cdr="http://schemas.openxmlformats.org/drawingml/2006/chartDrawing">
    <cdr:from>
      <cdr:x>0.93335</cdr:x>
      <cdr:y>0.8075</cdr:y>
    </cdr:from>
    <cdr:to>
      <cdr:x>0.97666</cdr:x>
      <cdr:y>0.85597</cdr:y>
    </cdr:to>
    <cdr:sp macro="" textlink="">
      <cdr:nvSpPr>
        <cdr:cNvPr id="3" name="QuadreDeText 1"/>
        <cdr:cNvSpPr txBox="1"/>
      </cdr:nvSpPr>
      <cdr:spPr>
        <a:xfrm xmlns:a="http://schemas.openxmlformats.org/drawingml/2006/main">
          <a:off x="8668441" y="4900827"/>
          <a:ext cx="402239" cy="29416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100" b="1">
              <a:solidFill>
                <a:srgbClr val="0000FF"/>
              </a:solidFill>
            </a:rPr>
            <a:t>SVK</a:t>
          </a:r>
        </a:p>
      </cdr:txBody>
    </cdr:sp>
  </cdr:relSizeAnchor>
  <cdr:relSizeAnchor xmlns:cdr="http://schemas.openxmlformats.org/drawingml/2006/chartDrawing">
    <cdr:from>
      <cdr:x>0.93371</cdr:x>
      <cdr:y>0.09254</cdr:y>
    </cdr:from>
    <cdr:to>
      <cdr:x>0.97727</cdr:x>
      <cdr:y>0.13976</cdr:y>
    </cdr:to>
    <cdr:sp macro="" textlink="">
      <cdr:nvSpPr>
        <cdr:cNvPr id="4" name="QuadreDeText 1"/>
        <cdr:cNvSpPr txBox="1"/>
      </cdr:nvSpPr>
      <cdr:spPr>
        <a:xfrm xmlns:a="http://schemas.openxmlformats.org/drawingml/2006/main">
          <a:off x="8671775" y="561660"/>
          <a:ext cx="404561" cy="2865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100" b="1">
              <a:solidFill>
                <a:srgbClr val="FF0000"/>
              </a:solidFill>
            </a:rPr>
            <a:t>ESP</a:t>
          </a:r>
        </a:p>
      </cdr:txBody>
    </cdr:sp>
  </cdr:relSizeAnchor>
  <cdr:relSizeAnchor xmlns:cdr="http://schemas.openxmlformats.org/drawingml/2006/chartDrawing">
    <cdr:from>
      <cdr:x>0.84171</cdr:x>
      <cdr:y>0.02069</cdr:y>
    </cdr:from>
    <cdr:to>
      <cdr:x>0.84171</cdr:x>
      <cdr:y>0.93059</cdr:y>
    </cdr:to>
    <cdr:cxnSp macro="">
      <cdr:nvCxnSpPr>
        <cdr:cNvPr id="6" name="Straight Connector 5"/>
        <cdr:cNvCxnSpPr/>
      </cdr:nvCxnSpPr>
      <cdr:spPr>
        <a:xfrm xmlns:a="http://schemas.openxmlformats.org/drawingml/2006/main">
          <a:off x="7817293" y="125541"/>
          <a:ext cx="0" cy="5522279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7030A0">
              <a:alpha val="50000"/>
            </a:srgb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0.06504</cdr:x>
      <cdr:y>0.03261</cdr:y>
    </cdr:from>
    <cdr:to>
      <cdr:x>0.34272</cdr:x>
      <cdr:y>0.14873</cdr:y>
    </cdr:to>
    <cdr:sp macro="" textlink="">
      <cdr:nvSpPr>
        <cdr:cNvPr id="8" name="QuadreDeText 1"/>
        <cdr:cNvSpPr txBox="1"/>
      </cdr:nvSpPr>
      <cdr:spPr>
        <a:xfrm xmlns:a="http://schemas.openxmlformats.org/drawingml/2006/main">
          <a:off x="576064" y="216024"/>
          <a:ext cx="2459364" cy="76926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s-ES" sz="1400" b="1" smtClean="0">
              <a:solidFill>
                <a:srgbClr val="FF0000"/>
              </a:solidFill>
              <a:latin typeface="Calibri" panose="020F0502020204030204" pitchFamily="34" charset="0"/>
            </a:rPr>
            <a:t>Real GDP (EUR)</a:t>
          </a:r>
          <a:endParaRPr lang="es-ES" sz="1200" b="1" smtClean="0">
            <a:solidFill>
              <a:srgbClr val="FF0000"/>
            </a:solidFill>
            <a:latin typeface="Calibri" panose="020F0502020204030204" pitchFamily="34" charset="0"/>
          </a:endParaRPr>
        </a:p>
        <a:p xmlns:a="http://schemas.openxmlformats.org/drawingml/2006/main">
          <a:pPr algn="l"/>
          <a:r>
            <a:rPr lang="es-ES" sz="1200" u="sng">
              <a:solidFill>
                <a:srgbClr val="0000FF"/>
              </a:solidFill>
              <a:latin typeface="Calibri" panose="020F0502020204030204" pitchFamily="34" charset="0"/>
              <a:hlinkClick xmlns:r="http://schemas.openxmlformats.org/officeDocument/2006/relationships" r:id="rId1"/>
            </a:rPr>
            <a:t>http://</a:t>
          </a:r>
          <a:r>
            <a:rPr lang="es-ES" sz="1200" u="sng">
              <a:solidFill>
                <a:srgbClr val="0000FF"/>
              </a:solidFill>
              <a:latin typeface="Calibri" panose="020F0502020204030204" pitchFamily="34" charset="0"/>
              <a:hlinkClick xmlns:r="http://schemas.openxmlformats.org/officeDocument/2006/relationships" r:id="rId1"/>
            </a:rPr>
            <a:t>www.imf.org/external/pubs/ft</a:t>
          </a:r>
          <a:r>
            <a:rPr lang="es-ES" sz="1200" u="sng" smtClean="0">
              <a:solidFill>
                <a:srgbClr val="0000FF"/>
              </a:solidFill>
              <a:latin typeface="Calibri" panose="020F0502020204030204" pitchFamily="34" charset="0"/>
              <a:hlinkClick xmlns:r="http://schemas.openxmlformats.org/officeDocument/2006/relationships" r:id="rId1"/>
            </a:rPr>
            <a:t>/</a:t>
          </a:r>
          <a:endParaRPr lang="es-ES" sz="1200" u="sng" smtClean="0">
            <a:solidFill>
              <a:srgbClr val="0000FF"/>
            </a:solidFill>
            <a:latin typeface="Calibri" panose="020F0502020204030204" pitchFamily="34" charset="0"/>
          </a:endParaRPr>
        </a:p>
        <a:p xmlns:a="http://schemas.openxmlformats.org/drawingml/2006/main">
          <a:pPr algn="l"/>
          <a:r>
            <a:rPr lang="es-ES" sz="1200" u="sng" smtClean="0">
              <a:solidFill>
                <a:srgbClr val="0000FF"/>
              </a:solidFill>
              <a:latin typeface="Calibri" panose="020F0502020204030204" pitchFamily="34" charset="0"/>
            </a:rPr>
            <a:t>weo/2014/02/weodata/index.aspx</a:t>
          </a:r>
          <a:endParaRPr lang="es-ES" sz="1200" u="sng" smtClean="0">
            <a:solidFill>
              <a:srgbClr val="0000FF"/>
            </a:solidFill>
            <a:latin typeface="Calibri" panose="020F0502020204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0.93421</cdr:x>
      <cdr:y>0.64062</cdr:y>
    </cdr:from>
    <cdr:to>
      <cdr:x>0.97726</cdr:x>
      <cdr:y>0.68884</cdr:y>
    </cdr:to>
    <cdr:sp macro="" textlink="">
      <cdr:nvSpPr>
        <cdr:cNvPr id="2" name="QuadreDeText 1"/>
        <cdr:cNvSpPr txBox="1"/>
      </cdr:nvSpPr>
      <cdr:spPr>
        <a:xfrm xmlns:a="http://schemas.openxmlformats.org/drawingml/2006/main">
          <a:off x="8676393" y="3887994"/>
          <a:ext cx="399824" cy="29265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1100" b="1"/>
            <a:t>BEL</a:t>
          </a:r>
        </a:p>
      </cdr:txBody>
    </cdr:sp>
  </cdr:relSizeAnchor>
  <cdr:relSizeAnchor xmlns:cdr="http://schemas.openxmlformats.org/drawingml/2006/chartDrawing">
    <cdr:from>
      <cdr:x>0.93336</cdr:x>
      <cdr:y>0.79273</cdr:y>
    </cdr:from>
    <cdr:to>
      <cdr:x>0.97667</cdr:x>
      <cdr:y>0.8412</cdr:y>
    </cdr:to>
    <cdr:sp macro="" textlink="">
      <cdr:nvSpPr>
        <cdr:cNvPr id="3" name="QuadreDeText 1"/>
        <cdr:cNvSpPr txBox="1"/>
      </cdr:nvSpPr>
      <cdr:spPr>
        <a:xfrm xmlns:a="http://schemas.openxmlformats.org/drawingml/2006/main">
          <a:off x="8668486" y="4811162"/>
          <a:ext cx="402239" cy="29416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100" b="1">
              <a:solidFill>
                <a:srgbClr val="0000FF"/>
              </a:solidFill>
            </a:rPr>
            <a:t>SVK</a:t>
          </a:r>
        </a:p>
      </cdr:txBody>
    </cdr:sp>
  </cdr:relSizeAnchor>
  <cdr:relSizeAnchor xmlns:cdr="http://schemas.openxmlformats.org/drawingml/2006/chartDrawing">
    <cdr:from>
      <cdr:x>0.93081</cdr:x>
      <cdr:y>0.09254</cdr:y>
    </cdr:from>
    <cdr:to>
      <cdr:x>0.97437</cdr:x>
      <cdr:y>0.13976</cdr:y>
    </cdr:to>
    <cdr:sp macro="" textlink="">
      <cdr:nvSpPr>
        <cdr:cNvPr id="4" name="QuadreDeText 1"/>
        <cdr:cNvSpPr txBox="1"/>
      </cdr:nvSpPr>
      <cdr:spPr>
        <a:xfrm xmlns:a="http://schemas.openxmlformats.org/drawingml/2006/main">
          <a:off x="8644873" y="561637"/>
          <a:ext cx="404560" cy="2865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100" b="1">
              <a:solidFill>
                <a:srgbClr val="FF0000"/>
              </a:solidFill>
            </a:rPr>
            <a:t>ESP</a:t>
          </a:r>
        </a:p>
      </cdr:txBody>
    </cdr:sp>
  </cdr:relSizeAnchor>
  <cdr:relSizeAnchor xmlns:cdr="http://schemas.openxmlformats.org/drawingml/2006/chartDrawing">
    <cdr:from>
      <cdr:x>0.84267</cdr:x>
      <cdr:y>0.02216</cdr:y>
    </cdr:from>
    <cdr:to>
      <cdr:x>0.84267</cdr:x>
      <cdr:y>0.93206</cdr:y>
    </cdr:to>
    <cdr:cxnSp macro="">
      <cdr:nvCxnSpPr>
        <cdr:cNvPr id="6" name="Straight Connector 5"/>
        <cdr:cNvCxnSpPr/>
      </cdr:nvCxnSpPr>
      <cdr:spPr>
        <a:xfrm xmlns:a="http://schemas.openxmlformats.org/drawingml/2006/main">
          <a:off x="7826257" y="134506"/>
          <a:ext cx="0" cy="5522279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7030A0">
              <a:alpha val="50000"/>
            </a:srgb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0.06452</cdr:x>
      <cdr:y>0.03261</cdr:y>
    </cdr:from>
    <cdr:to>
      <cdr:x>0.34219</cdr:x>
      <cdr:y>0.14873</cdr:y>
    </cdr:to>
    <cdr:sp macro="" textlink="">
      <cdr:nvSpPr>
        <cdr:cNvPr id="8" name="QuadreDeText 1"/>
        <cdr:cNvSpPr txBox="1"/>
      </cdr:nvSpPr>
      <cdr:spPr>
        <a:xfrm xmlns:a="http://schemas.openxmlformats.org/drawingml/2006/main">
          <a:off x="576064" y="216024"/>
          <a:ext cx="2479359" cy="76926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s-ES" sz="1400" b="1" smtClean="0">
              <a:solidFill>
                <a:srgbClr val="FF0000"/>
              </a:solidFill>
              <a:latin typeface="Calibri" panose="020F0502020204030204" pitchFamily="34" charset="0"/>
            </a:rPr>
            <a:t>Real </a:t>
          </a:r>
          <a:r>
            <a:rPr lang="es-ES" sz="1400" b="1" smtClean="0">
              <a:solidFill>
                <a:srgbClr val="FF0000"/>
              </a:solidFill>
              <a:latin typeface="Calibri" panose="020F0502020204030204" pitchFamily="34" charset="0"/>
            </a:rPr>
            <a:t>and nominal GDP </a:t>
          </a:r>
          <a:r>
            <a:rPr lang="es-ES" sz="1400" b="1" smtClean="0">
              <a:solidFill>
                <a:srgbClr val="FF0000"/>
              </a:solidFill>
              <a:latin typeface="Calibri" panose="020F0502020204030204" pitchFamily="34" charset="0"/>
            </a:rPr>
            <a:t>(EUR)</a:t>
          </a:r>
          <a:endParaRPr lang="es-ES" sz="1200" b="1" smtClean="0">
            <a:solidFill>
              <a:srgbClr val="FF0000"/>
            </a:solidFill>
            <a:latin typeface="Calibri" panose="020F0502020204030204" pitchFamily="34" charset="0"/>
          </a:endParaRPr>
        </a:p>
        <a:p xmlns:a="http://schemas.openxmlformats.org/drawingml/2006/main">
          <a:pPr algn="l"/>
          <a:r>
            <a:rPr lang="es-ES" sz="1200" u="sng">
              <a:solidFill>
                <a:srgbClr val="0000FF"/>
              </a:solidFill>
              <a:latin typeface="Calibri" panose="020F0502020204030204" pitchFamily="34" charset="0"/>
              <a:hlinkClick xmlns:r="http://schemas.openxmlformats.org/officeDocument/2006/relationships" r:id="rId1"/>
            </a:rPr>
            <a:t>http://www.imf.org/external/pubs/ft</a:t>
          </a:r>
          <a:r>
            <a:rPr lang="es-ES" sz="1200" u="sng" smtClean="0">
              <a:solidFill>
                <a:srgbClr val="0000FF"/>
              </a:solidFill>
              <a:latin typeface="Calibri" panose="020F0502020204030204" pitchFamily="34" charset="0"/>
              <a:hlinkClick xmlns:r="http://schemas.openxmlformats.org/officeDocument/2006/relationships" r:id="rId1"/>
            </a:rPr>
            <a:t>/</a:t>
          </a:r>
          <a:endParaRPr lang="es-ES" sz="1200" u="sng" smtClean="0">
            <a:solidFill>
              <a:srgbClr val="0000FF"/>
            </a:solidFill>
            <a:latin typeface="Calibri" panose="020F0502020204030204" pitchFamily="34" charset="0"/>
          </a:endParaRPr>
        </a:p>
        <a:p xmlns:a="http://schemas.openxmlformats.org/drawingml/2006/main">
          <a:pPr algn="l"/>
          <a:r>
            <a:rPr lang="es-ES" sz="1200" u="sng" smtClean="0">
              <a:solidFill>
                <a:srgbClr val="0000FF"/>
              </a:solidFill>
              <a:latin typeface="Calibri" panose="020F0502020204030204" pitchFamily="34" charset="0"/>
            </a:rPr>
            <a:t>weo/2014/02/weodata/index.aspx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0.93324</cdr:x>
      <cdr:y>0.73516</cdr:y>
    </cdr:from>
    <cdr:to>
      <cdr:x>0.97629</cdr:x>
      <cdr:y>0.78338</cdr:y>
    </cdr:to>
    <cdr:sp macro="" textlink="">
      <cdr:nvSpPr>
        <cdr:cNvPr id="2" name="QuadreDeText 1"/>
        <cdr:cNvSpPr txBox="1"/>
      </cdr:nvSpPr>
      <cdr:spPr>
        <a:xfrm xmlns:a="http://schemas.openxmlformats.org/drawingml/2006/main">
          <a:off x="8667434" y="4461761"/>
          <a:ext cx="399824" cy="29265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ES" sz="1100" b="1"/>
            <a:t>BEL</a:t>
          </a:r>
        </a:p>
      </cdr:txBody>
    </cdr:sp>
  </cdr:relSizeAnchor>
  <cdr:relSizeAnchor xmlns:cdr="http://schemas.openxmlformats.org/drawingml/2006/chartDrawing">
    <cdr:from>
      <cdr:x>0.93529</cdr:x>
      <cdr:y>0.83114</cdr:y>
    </cdr:from>
    <cdr:to>
      <cdr:x>0.9786</cdr:x>
      <cdr:y>0.87961</cdr:y>
    </cdr:to>
    <cdr:sp macro="" textlink="">
      <cdr:nvSpPr>
        <cdr:cNvPr id="3" name="QuadreDeText 1"/>
        <cdr:cNvSpPr txBox="1"/>
      </cdr:nvSpPr>
      <cdr:spPr>
        <a:xfrm xmlns:a="http://schemas.openxmlformats.org/drawingml/2006/main">
          <a:off x="8686434" y="5044264"/>
          <a:ext cx="402239" cy="29416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100" b="1">
              <a:solidFill>
                <a:srgbClr val="0000FF"/>
              </a:solidFill>
            </a:rPr>
            <a:t>SVK</a:t>
          </a:r>
        </a:p>
      </cdr:txBody>
    </cdr:sp>
  </cdr:relSizeAnchor>
  <cdr:relSizeAnchor xmlns:cdr="http://schemas.openxmlformats.org/drawingml/2006/chartDrawing">
    <cdr:from>
      <cdr:x>0.93274</cdr:x>
      <cdr:y>0.46478</cdr:y>
    </cdr:from>
    <cdr:to>
      <cdr:x>0.9763</cdr:x>
      <cdr:y>0.512</cdr:y>
    </cdr:to>
    <cdr:sp macro="" textlink="">
      <cdr:nvSpPr>
        <cdr:cNvPr id="4" name="QuadreDeText 1"/>
        <cdr:cNvSpPr txBox="1"/>
      </cdr:nvSpPr>
      <cdr:spPr>
        <a:xfrm xmlns:a="http://schemas.openxmlformats.org/drawingml/2006/main">
          <a:off x="8662777" y="2820769"/>
          <a:ext cx="404561" cy="2865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100" b="1">
              <a:solidFill>
                <a:srgbClr val="FF0000"/>
              </a:solidFill>
            </a:rPr>
            <a:t>ESP</a:t>
          </a:r>
        </a:p>
      </cdr:txBody>
    </cdr:sp>
  </cdr:relSizeAnchor>
  <cdr:relSizeAnchor xmlns:cdr="http://schemas.openxmlformats.org/drawingml/2006/chartDrawing">
    <cdr:from>
      <cdr:x>0.91597</cdr:x>
      <cdr:y>0.04287</cdr:y>
    </cdr:from>
    <cdr:to>
      <cdr:x>0.95903</cdr:x>
      <cdr:y>0.09109</cdr:y>
    </cdr:to>
    <cdr:sp macro="" textlink="">
      <cdr:nvSpPr>
        <cdr:cNvPr id="7" name="QuadreDeText 1"/>
        <cdr:cNvSpPr txBox="1"/>
      </cdr:nvSpPr>
      <cdr:spPr>
        <a:xfrm xmlns:a="http://schemas.openxmlformats.org/drawingml/2006/main">
          <a:off x="8506966" y="260204"/>
          <a:ext cx="399917" cy="29265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100" b="1">
              <a:solidFill>
                <a:srgbClr val="00B050"/>
              </a:solidFill>
            </a:rPr>
            <a:t>BRA</a:t>
          </a:r>
        </a:p>
      </cdr:txBody>
    </cdr:sp>
  </cdr:relSizeAnchor>
  <cdr:relSizeAnchor xmlns:cdr="http://schemas.openxmlformats.org/drawingml/2006/chartDrawing">
    <cdr:from>
      <cdr:x>0.84171</cdr:x>
      <cdr:y>0.02512</cdr:y>
    </cdr:from>
    <cdr:to>
      <cdr:x>0.84171</cdr:x>
      <cdr:y>0.93502</cdr:y>
    </cdr:to>
    <cdr:cxnSp macro="">
      <cdr:nvCxnSpPr>
        <cdr:cNvPr id="8" name="Straight Connector 7"/>
        <cdr:cNvCxnSpPr/>
      </cdr:nvCxnSpPr>
      <cdr:spPr>
        <a:xfrm xmlns:a="http://schemas.openxmlformats.org/drawingml/2006/main">
          <a:off x="7817293" y="152436"/>
          <a:ext cx="0" cy="5522279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7030A0">
              <a:alpha val="50000"/>
            </a:srgb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0.06452</cdr:x>
      <cdr:y>0.04396</cdr:y>
    </cdr:from>
    <cdr:to>
      <cdr:x>0.34219</cdr:x>
      <cdr:y>0.16135</cdr:y>
    </cdr:to>
    <cdr:sp macro="" textlink="">
      <cdr:nvSpPr>
        <cdr:cNvPr id="9" name="QuadreDeText 1"/>
        <cdr:cNvSpPr txBox="1"/>
      </cdr:nvSpPr>
      <cdr:spPr>
        <a:xfrm xmlns:a="http://schemas.openxmlformats.org/drawingml/2006/main">
          <a:off x="576064" y="288032"/>
          <a:ext cx="2479359" cy="76926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s-ES" sz="1400" b="1" smtClean="0">
              <a:solidFill>
                <a:srgbClr val="FF0000"/>
              </a:solidFill>
              <a:latin typeface="Calibri" panose="020F0502020204030204" pitchFamily="34" charset="0"/>
            </a:rPr>
            <a:t>Real GDP </a:t>
          </a:r>
          <a:r>
            <a:rPr lang="es-ES" sz="1400" b="1" smtClean="0">
              <a:solidFill>
                <a:srgbClr val="FF0000"/>
              </a:solidFill>
              <a:latin typeface="Calibri" panose="020F0502020204030204" pitchFamily="34" charset="0"/>
            </a:rPr>
            <a:t>(PPP, international $)</a:t>
          </a:r>
          <a:endParaRPr lang="es-ES" sz="1200" b="1" smtClean="0">
            <a:solidFill>
              <a:srgbClr val="FF0000"/>
            </a:solidFill>
            <a:latin typeface="Calibri" panose="020F0502020204030204" pitchFamily="34" charset="0"/>
          </a:endParaRPr>
        </a:p>
        <a:p xmlns:a="http://schemas.openxmlformats.org/drawingml/2006/main">
          <a:pPr algn="l"/>
          <a:r>
            <a:rPr lang="es-ES" sz="1200" u="sng">
              <a:solidFill>
                <a:srgbClr val="0000FF"/>
              </a:solidFill>
              <a:latin typeface="Calibri" panose="020F0502020204030204" pitchFamily="34" charset="0"/>
              <a:hlinkClick xmlns:r="http://schemas.openxmlformats.org/officeDocument/2006/relationships" r:id="rId1"/>
            </a:rPr>
            <a:t>http://www.imf.org/external/pubs/ft</a:t>
          </a:r>
          <a:r>
            <a:rPr lang="es-ES" sz="1200" u="sng" smtClean="0">
              <a:solidFill>
                <a:srgbClr val="0000FF"/>
              </a:solidFill>
              <a:latin typeface="Calibri" panose="020F0502020204030204" pitchFamily="34" charset="0"/>
              <a:hlinkClick xmlns:r="http://schemas.openxmlformats.org/officeDocument/2006/relationships" r:id="rId1"/>
            </a:rPr>
            <a:t>/</a:t>
          </a:r>
          <a:endParaRPr lang="es-ES" sz="1200" u="sng" smtClean="0">
            <a:solidFill>
              <a:srgbClr val="0000FF"/>
            </a:solidFill>
            <a:latin typeface="Calibri" panose="020F0502020204030204" pitchFamily="34" charset="0"/>
          </a:endParaRPr>
        </a:p>
        <a:p xmlns:a="http://schemas.openxmlformats.org/drawingml/2006/main">
          <a:pPr algn="l"/>
          <a:r>
            <a:rPr lang="es-ES" sz="1200" u="sng" smtClean="0">
              <a:solidFill>
                <a:srgbClr val="0000FF"/>
              </a:solidFill>
              <a:latin typeface="Calibri" panose="020F0502020204030204" pitchFamily="34" charset="0"/>
            </a:rPr>
            <a:t>weo/2014/02/weodata/index.aspx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0.50747</cdr:x>
      <cdr:y>0.75513</cdr:y>
    </cdr:from>
    <cdr:to>
      <cdr:x>0.55078</cdr:x>
      <cdr:y>0.80385</cdr:y>
    </cdr:to>
    <cdr:sp macro="" textlink="">
      <cdr:nvSpPr>
        <cdr:cNvPr id="3" name="QuadreDeText 1"/>
        <cdr:cNvSpPr txBox="1"/>
      </cdr:nvSpPr>
      <cdr:spPr>
        <a:xfrm xmlns:a="http://schemas.openxmlformats.org/drawingml/2006/main">
          <a:off x="4706133" y="4560199"/>
          <a:ext cx="402238" cy="29416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100" b="1">
              <a:solidFill>
                <a:srgbClr val="0000FF"/>
              </a:solidFill>
            </a:rPr>
            <a:t>CAT</a:t>
          </a:r>
        </a:p>
      </cdr:txBody>
    </cdr:sp>
  </cdr:relSizeAnchor>
  <cdr:relSizeAnchor xmlns:cdr="http://schemas.openxmlformats.org/drawingml/2006/chartDrawing">
    <cdr:from>
      <cdr:x>0.47907</cdr:x>
      <cdr:y>0.07778</cdr:y>
    </cdr:from>
    <cdr:to>
      <cdr:x>0.52263</cdr:x>
      <cdr:y>0.125</cdr:y>
    </cdr:to>
    <cdr:sp macro="" textlink="">
      <cdr:nvSpPr>
        <cdr:cNvPr id="4" name="QuadreDeText 1"/>
        <cdr:cNvSpPr txBox="1"/>
      </cdr:nvSpPr>
      <cdr:spPr>
        <a:xfrm xmlns:a="http://schemas.openxmlformats.org/drawingml/2006/main">
          <a:off x="4449366" y="472068"/>
          <a:ext cx="404561" cy="2865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100" b="1">
              <a:solidFill>
                <a:srgbClr val="FF0000"/>
              </a:solidFill>
            </a:rPr>
            <a:t>ESP</a:t>
          </a:r>
        </a:p>
      </cdr:txBody>
    </cdr:sp>
  </cdr:relSizeAnchor>
  <cdr:relSizeAnchor xmlns:cdr="http://schemas.openxmlformats.org/drawingml/2006/chartDrawing">
    <cdr:from>
      <cdr:x>0.00547</cdr:x>
      <cdr:y>0.42371</cdr:y>
    </cdr:from>
    <cdr:to>
      <cdr:x>0.96186</cdr:x>
      <cdr:y>0.42519</cdr:y>
    </cdr:to>
    <cdr:cxnSp macro="">
      <cdr:nvCxnSpPr>
        <cdr:cNvPr id="7" name="Straight Connector 6"/>
        <cdr:cNvCxnSpPr/>
      </cdr:nvCxnSpPr>
      <cdr:spPr>
        <a:xfrm xmlns:a="http://schemas.openxmlformats.org/drawingml/2006/main">
          <a:off x="50800" y="2560918"/>
          <a:ext cx="8866157" cy="8983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00B050">
              <a:alpha val="50000"/>
            </a:srgb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0.02419</cdr:x>
      <cdr:y>0.75556</cdr:y>
    </cdr:from>
    <cdr:to>
      <cdr:x>0.28223</cdr:x>
      <cdr:y>0.90194</cdr:y>
    </cdr:to>
    <cdr:sp macro="" textlink="">
      <cdr:nvSpPr>
        <cdr:cNvPr id="8" name="QuadreDeText 1"/>
        <cdr:cNvSpPr txBox="1"/>
      </cdr:nvSpPr>
      <cdr:spPr>
        <a:xfrm xmlns:a="http://schemas.openxmlformats.org/drawingml/2006/main">
          <a:off x="216024" y="4896544"/>
          <a:ext cx="2304032" cy="94869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400" b="1" smtClean="0">
              <a:solidFill>
                <a:srgbClr val="FF0000"/>
              </a:solidFill>
              <a:latin typeface="Calibri" panose="020F0502020204030204" pitchFamily="34" charset="0"/>
            </a:rPr>
            <a:t>Real GDP growth</a:t>
          </a:r>
          <a:endParaRPr lang="es-ES" sz="1400">
            <a:solidFill>
              <a:srgbClr val="FF0000"/>
            </a:solidFill>
            <a:latin typeface="Calibri" panose="020F0502020204030204" pitchFamily="34" charset="0"/>
          </a:endParaRPr>
        </a:p>
        <a:p xmlns:a="http://schemas.openxmlformats.org/drawingml/2006/main">
          <a:r>
            <a:rPr lang="es-ES" sz="1400" baseline="0" smtClean="0">
              <a:solidFill>
                <a:srgbClr val="FF0000"/>
              </a:solidFill>
              <a:latin typeface="Calibri" panose="020F0502020204030204" pitchFamily="34" charset="0"/>
            </a:rPr>
            <a:t>(quarterly, % annual change)</a:t>
          </a:r>
          <a:endParaRPr lang="es-ES" sz="1400" b="1" baseline="0" smtClean="0">
            <a:solidFill>
              <a:srgbClr val="FF0000"/>
            </a:solidFill>
            <a:latin typeface="Calibri" panose="020F0502020204030204" pitchFamily="34" charset="0"/>
          </a:endParaRPr>
        </a:p>
        <a:p xmlns:a="http://schemas.openxmlformats.org/drawingml/2006/main">
          <a:r>
            <a:rPr lang="es-ES" sz="1200" u="sng" smtClean="0">
              <a:solidFill>
                <a:srgbClr val="0000FF"/>
              </a:solidFill>
              <a:latin typeface="Calibri" panose="020F0502020204030204" pitchFamily="34" charset="0"/>
            </a:rPr>
            <a:t>http</a:t>
          </a:r>
          <a:r>
            <a:rPr lang="es-ES" sz="1200" u="sng">
              <a:solidFill>
                <a:srgbClr val="0000FF"/>
              </a:solidFill>
              <a:latin typeface="Calibri" panose="020F0502020204030204" pitchFamily="34" charset="0"/>
            </a:rPr>
            <a:t>://</a:t>
          </a:r>
          <a:r>
            <a:rPr lang="es-ES" sz="1200" u="sng" smtClean="0">
              <a:solidFill>
                <a:srgbClr val="0000FF"/>
              </a:solidFill>
              <a:latin typeface="Calibri" panose="020F0502020204030204" pitchFamily="34" charset="0"/>
            </a:rPr>
            <a:t>www.idescat.cat/economia/</a:t>
          </a:r>
        </a:p>
        <a:p xmlns:a="http://schemas.openxmlformats.org/drawingml/2006/main">
          <a:r>
            <a:rPr lang="es-ES" sz="1200" u="sng" smtClean="0">
              <a:solidFill>
                <a:srgbClr val="0000FF"/>
              </a:solidFill>
              <a:latin typeface="Calibri" panose="020F0502020204030204" pitchFamily="34" charset="0"/>
            </a:rPr>
            <a:t>inec?tc=5&amp;id=0007&amp;dt=201303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0.85403</cdr:x>
      <cdr:y>0.26321</cdr:y>
    </cdr:from>
    <cdr:to>
      <cdr:x>0.89734</cdr:x>
      <cdr:y>0.31193</cdr:y>
    </cdr:to>
    <cdr:sp macro="" textlink="">
      <cdr:nvSpPr>
        <cdr:cNvPr id="3" name="QuadreDeText 1"/>
        <cdr:cNvSpPr txBox="1"/>
      </cdr:nvSpPr>
      <cdr:spPr>
        <a:xfrm xmlns:a="http://schemas.openxmlformats.org/drawingml/2006/main">
          <a:off x="7915494" y="1592887"/>
          <a:ext cx="402239" cy="29416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100" b="1">
              <a:solidFill>
                <a:srgbClr val="0000FF"/>
              </a:solidFill>
            </a:rPr>
            <a:t>CAT</a:t>
          </a:r>
        </a:p>
      </cdr:txBody>
    </cdr:sp>
  </cdr:relSizeAnchor>
  <cdr:relSizeAnchor xmlns:cdr="http://schemas.openxmlformats.org/drawingml/2006/chartDrawing">
    <cdr:from>
      <cdr:x>0.74987</cdr:x>
      <cdr:y>0.39415</cdr:y>
    </cdr:from>
    <cdr:to>
      <cdr:x>0.79343</cdr:x>
      <cdr:y>0.44137</cdr:y>
    </cdr:to>
    <cdr:sp macro="" textlink="">
      <cdr:nvSpPr>
        <cdr:cNvPr id="4" name="QuadreDeText 1"/>
        <cdr:cNvSpPr txBox="1"/>
      </cdr:nvSpPr>
      <cdr:spPr>
        <a:xfrm xmlns:a="http://schemas.openxmlformats.org/drawingml/2006/main">
          <a:off x="6950483" y="2381537"/>
          <a:ext cx="404561" cy="2865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100" b="1">
              <a:solidFill>
                <a:srgbClr val="FF0000"/>
              </a:solidFill>
            </a:rPr>
            <a:t>ESP</a:t>
          </a:r>
        </a:p>
      </cdr:txBody>
    </cdr:sp>
  </cdr:relSizeAnchor>
  <cdr:relSizeAnchor xmlns:cdr="http://schemas.openxmlformats.org/drawingml/2006/chartDrawing">
    <cdr:from>
      <cdr:x>0.00819</cdr:x>
      <cdr:y>0.32547</cdr:y>
    </cdr:from>
    <cdr:to>
      <cdr:x>0.9547</cdr:x>
      <cdr:y>0.32769</cdr:y>
    </cdr:to>
    <cdr:cxnSp macro="">
      <cdr:nvCxnSpPr>
        <cdr:cNvPr id="7" name="Straight Connector 6"/>
        <cdr:cNvCxnSpPr/>
      </cdr:nvCxnSpPr>
      <cdr:spPr>
        <a:xfrm xmlns:a="http://schemas.openxmlformats.org/drawingml/2006/main">
          <a:off x="80682" y="1969250"/>
          <a:ext cx="8767483" cy="1195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00B050">
              <a:alpha val="50000"/>
            </a:srgb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0.77048</cdr:x>
      <cdr:y>0.81001</cdr:y>
    </cdr:from>
    <cdr:to>
      <cdr:x>0.86951</cdr:x>
      <cdr:y>0.85748</cdr:y>
    </cdr:to>
    <cdr:sp macro="" textlink="">
      <cdr:nvSpPr>
        <cdr:cNvPr id="8" name="QuadreDeText 1"/>
        <cdr:cNvSpPr txBox="1"/>
      </cdr:nvSpPr>
      <cdr:spPr>
        <a:xfrm xmlns:a="http://schemas.openxmlformats.org/drawingml/2006/main">
          <a:off x="7141883" y="4891740"/>
          <a:ext cx="917388" cy="2865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100" b="1">
              <a:solidFill>
                <a:srgbClr val="FFC000"/>
              </a:solidFill>
            </a:rPr>
            <a:t>ESP-CONSTR</a:t>
          </a:r>
        </a:p>
      </cdr:txBody>
    </cdr:sp>
  </cdr:relSizeAnchor>
  <cdr:relSizeAnchor xmlns:cdr="http://schemas.openxmlformats.org/drawingml/2006/chartDrawing">
    <cdr:from>
      <cdr:x>0.54315</cdr:x>
      <cdr:y>0.83216</cdr:y>
    </cdr:from>
    <cdr:to>
      <cdr:x>0.64314</cdr:x>
      <cdr:y>0.88088</cdr:y>
    </cdr:to>
    <cdr:sp macro="" textlink="">
      <cdr:nvSpPr>
        <cdr:cNvPr id="9" name="QuadreDeText 1"/>
        <cdr:cNvSpPr txBox="1"/>
      </cdr:nvSpPr>
      <cdr:spPr>
        <a:xfrm xmlns:a="http://schemas.openxmlformats.org/drawingml/2006/main">
          <a:off x="5035176" y="5026212"/>
          <a:ext cx="926353" cy="29416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100" b="1">
              <a:solidFill>
                <a:srgbClr val="00B0F0"/>
              </a:solidFill>
            </a:rPr>
            <a:t>CAT-CONSTR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5EC7-205B-45AC-9E6B-4C60BE780CCE}" type="datetimeFigureOut">
              <a:rPr lang="es-ES" smtClean="0"/>
              <a:t>12/02/2015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0E37-ECA3-46AB-A1A0-7EBE5F42841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170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5EC7-205B-45AC-9E6B-4C60BE780CCE}" type="datetimeFigureOut">
              <a:rPr lang="es-ES" smtClean="0"/>
              <a:t>12/02/2015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0E37-ECA3-46AB-A1A0-7EBE5F42841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6063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5EC7-205B-45AC-9E6B-4C60BE780CCE}" type="datetimeFigureOut">
              <a:rPr lang="es-ES" smtClean="0"/>
              <a:t>12/02/2015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0E37-ECA3-46AB-A1A0-7EBE5F42841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2024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5EC7-205B-45AC-9E6B-4C60BE780CCE}" type="datetimeFigureOut">
              <a:rPr lang="es-ES" smtClean="0"/>
              <a:t>12/02/2015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0E37-ECA3-46AB-A1A0-7EBE5F42841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96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5EC7-205B-45AC-9E6B-4C60BE780CCE}" type="datetimeFigureOut">
              <a:rPr lang="es-ES" smtClean="0"/>
              <a:t>12/02/2015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0E37-ECA3-46AB-A1A0-7EBE5F42841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7102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5EC7-205B-45AC-9E6B-4C60BE780CCE}" type="datetimeFigureOut">
              <a:rPr lang="es-ES" smtClean="0"/>
              <a:t>12/02/2015</a:t>
            </a:fld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0E37-ECA3-46AB-A1A0-7EBE5F42841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167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5EC7-205B-45AC-9E6B-4C60BE780CCE}" type="datetimeFigureOut">
              <a:rPr lang="es-ES" smtClean="0"/>
              <a:t>12/02/2015</a:t>
            </a:fld>
            <a:endParaRPr lang="es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0E37-ECA3-46AB-A1A0-7EBE5F42841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530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5EC7-205B-45AC-9E6B-4C60BE780CCE}" type="datetimeFigureOut">
              <a:rPr lang="es-ES" smtClean="0"/>
              <a:t>12/02/2015</a:t>
            </a:fld>
            <a:endParaRPr lang="es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0E37-ECA3-46AB-A1A0-7EBE5F42841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8149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5EC7-205B-45AC-9E6B-4C60BE780CCE}" type="datetimeFigureOut">
              <a:rPr lang="es-ES" smtClean="0"/>
              <a:t>12/02/2015</a:t>
            </a:fld>
            <a:endParaRPr lang="es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0E37-ECA3-46AB-A1A0-7EBE5F42841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4642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5EC7-205B-45AC-9E6B-4C60BE780CCE}" type="datetimeFigureOut">
              <a:rPr lang="es-ES" smtClean="0"/>
              <a:t>12/02/2015</a:t>
            </a:fld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0E37-ECA3-46AB-A1A0-7EBE5F42841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25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5EC7-205B-45AC-9E6B-4C60BE780CCE}" type="datetimeFigureOut">
              <a:rPr lang="es-ES" smtClean="0"/>
              <a:t>12/02/2015</a:t>
            </a:fld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90E37-ECA3-46AB-A1A0-7EBE5F42841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5392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es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05EC7-205B-45AC-9E6B-4C60BE780CCE}" type="datetimeFigureOut">
              <a:rPr lang="es-ES" smtClean="0"/>
              <a:t>12/02/2015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90E37-ECA3-46AB-A1A0-7EBE5F42841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41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838539"/>
              </p:ext>
            </p:extLst>
          </p:nvPr>
        </p:nvGraphicFramePr>
        <p:xfrm>
          <a:off x="107504" y="116632"/>
          <a:ext cx="8928992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9921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5953"/>
              </p:ext>
            </p:extLst>
          </p:nvPr>
        </p:nvGraphicFramePr>
        <p:xfrm>
          <a:off x="107504" y="116632"/>
          <a:ext cx="8928992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9921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75084"/>
              </p:ext>
            </p:extLst>
          </p:nvPr>
        </p:nvGraphicFramePr>
        <p:xfrm>
          <a:off x="107504" y="116632"/>
          <a:ext cx="8928992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9921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àfic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755721"/>
              </p:ext>
            </p:extLst>
          </p:nvPr>
        </p:nvGraphicFramePr>
        <p:xfrm>
          <a:off x="107504" y="188640"/>
          <a:ext cx="8928992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3238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àfic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344138"/>
              </p:ext>
            </p:extLst>
          </p:nvPr>
        </p:nvGraphicFramePr>
        <p:xfrm>
          <a:off x="107504" y="116632"/>
          <a:ext cx="8928992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QuadreDeText 1"/>
          <p:cNvSpPr txBox="1"/>
          <p:nvPr/>
        </p:nvSpPr>
        <p:spPr>
          <a:xfrm>
            <a:off x="323528" y="5085184"/>
            <a:ext cx="2304032" cy="948692"/>
          </a:xfrm>
          <a:prstGeom prst="rect">
            <a:avLst/>
          </a:prstGeom>
          <a:solidFill>
            <a:schemeClr val="bg1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b="1" smtClean="0">
                <a:solidFill>
                  <a:srgbClr val="FF0000"/>
                </a:solidFill>
                <a:latin typeface="Calibri" panose="020F0502020204030204" pitchFamily="34" charset="0"/>
              </a:rPr>
              <a:t>Real GDP growth</a:t>
            </a:r>
            <a:endParaRPr lang="es-ES" sz="140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es-ES" sz="1400" baseline="0" smtClean="0">
                <a:solidFill>
                  <a:srgbClr val="FF0000"/>
                </a:solidFill>
                <a:latin typeface="Calibri" panose="020F0502020204030204" pitchFamily="34" charset="0"/>
              </a:rPr>
              <a:t>(quarterly, % annual change)</a:t>
            </a:r>
            <a:endParaRPr lang="es-ES" sz="1400" b="1" baseline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es-ES" sz="1200" u="sng" smtClean="0">
                <a:solidFill>
                  <a:srgbClr val="0000FF"/>
                </a:solidFill>
                <a:latin typeface="Calibri" panose="020F0502020204030204" pitchFamily="34" charset="0"/>
              </a:rPr>
              <a:t>http</a:t>
            </a:r>
            <a:r>
              <a:rPr lang="es-ES" sz="1200" u="sng">
                <a:solidFill>
                  <a:srgbClr val="0000FF"/>
                </a:solidFill>
                <a:latin typeface="Calibri" panose="020F0502020204030204" pitchFamily="34" charset="0"/>
              </a:rPr>
              <a:t>://</a:t>
            </a:r>
            <a:r>
              <a:rPr lang="es-ES" sz="1200" u="sng" smtClean="0">
                <a:solidFill>
                  <a:srgbClr val="0000FF"/>
                </a:solidFill>
                <a:latin typeface="Calibri" panose="020F0502020204030204" pitchFamily="34" charset="0"/>
              </a:rPr>
              <a:t>www.idescat.cat/economia/</a:t>
            </a:r>
          </a:p>
          <a:p>
            <a:r>
              <a:rPr lang="es-ES" sz="1200" u="sng" smtClean="0">
                <a:solidFill>
                  <a:srgbClr val="0000FF"/>
                </a:solidFill>
                <a:latin typeface="Calibri" panose="020F0502020204030204" pitchFamily="34" charset="0"/>
              </a:rPr>
              <a:t>inec?tc=5&amp;id=0007&amp;dt=201303</a:t>
            </a:r>
          </a:p>
        </p:txBody>
      </p:sp>
    </p:spTree>
    <p:extLst>
      <p:ext uri="{BB962C8B-B14F-4D97-AF65-F5344CB8AC3E}">
        <p14:creationId xmlns:p14="http://schemas.microsoft.com/office/powerpoint/2010/main" val="2613238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32381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80</Words>
  <Application>Microsoft Office PowerPoint</Application>
  <PresentationFormat>Presentació en pantalla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6</vt:i4>
      </vt:variant>
    </vt:vector>
  </HeadingPairs>
  <TitlesOfParts>
    <vt:vector size="7" baseType="lpstr">
      <vt:lpstr>Tema de l'Office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-</dc:creator>
  <cp:lastModifiedBy>-</cp:lastModifiedBy>
  <cp:revision>11</cp:revision>
  <dcterms:created xsi:type="dcterms:W3CDTF">2015-02-10T14:46:00Z</dcterms:created>
  <dcterms:modified xsi:type="dcterms:W3CDTF">2015-02-12T07:24:58Z</dcterms:modified>
</cp:coreProperties>
</file>