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9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10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9" r:id="rId13"/>
  </p:sldIdLst>
  <p:sldSz cx="9144000" cy="6858000" type="screen4x3"/>
  <p:notesSz cx="7102475" cy="10233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B"/>
    <a:srgbClr val="E5EAF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38446893-R\Documents\Intro%20MACRO%202015\Data\Maddison_vertical_file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D:\DOC&#200;NCIA%202011-12\INTRO%20MACRO%202012\DATA\Maddison_Historical_Statistics.xls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D:\DOC&#200;NCIA%202011-12\INTRO%20MACRO%202012\DATA\Maddison_Historical_Statistics.xls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38446893-R\Documents\Intro%20MACRO%202015\Data\Maddison_vertical_file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users\38446893-R\Documents\Intro%20MACRO%202015\Data\Maddison_vertical_fil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users\38446893-R\Documents\Intro%20MACRO%202015\Data\Data%20-%20home\BCE_GDPcapi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---COSAS---\-%20Desde%2028%20enero%202014%20-\Intro%20MACRO\PIB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---COSAS---\-%20Desde%2028%20enero%202014%20-\Intro%20MACRO\PIB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---COSAS---\-%20Desde%2028%20enero%202014%20-\Intro%20MACRO\PIB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---COSAS---\-%20Desde%2028%20enero%202014%20-\Intro%20MACRO\PIB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D:\DOC&#200;NCIA%202011-12\INTRO%20MACRO%202012\DATA\Maddison_Historical_Statistic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'PerCapita GDP'!$A$40:$A$202</c:f>
              <c:numCache>
                <c:formatCode>General</c:formatCode>
                <c:ptCount val="163"/>
                <c:pt idx="0">
                  <c:v>1846</c:v>
                </c:pt>
                <c:pt idx="1">
                  <c:v>1847</c:v>
                </c:pt>
                <c:pt idx="2">
                  <c:v>1848</c:v>
                </c:pt>
                <c:pt idx="3">
                  <c:v>1849</c:v>
                </c:pt>
                <c:pt idx="4">
                  <c:v>1850</c:v>
                </c:pt>
                <c:pt idx="5">
                  <c:v>1851</c:v>
                </c:pt>
                <c:pt idx="6">
                  <c:v>1852</c:v>
                </c:pt>
                <c:pt idx="7">
                  <c:v>1853</c:v>
                </c:pt>
                <c:pt idx="8">
                  <c:v>1854</c:v>
                </c:pt>
                <c:pt idx="9">
                  <c:v>1855</c:v>
                </c:pt>
                <c:pt idx="10">
                  <c:v>1856</c:v>
                </c:pt>
                <c:pt idx="11">
                  <c:v>1857</c:v>
                </c:pt>
                <c:pt idx="12">
                  <c:v>1858</c:v>
                </c:pt>
                <c:pt idx="13">
                  <c:v>1859</c:v>
                </c:pt>
                <c:pt idx="14">
                  <c:v>1860</c:v>
                </c:pt>
                <c:pt idx="15">
                  <c:v>1861</c:v>
                </c:pt>
                <c:pt idx="16">
                  <c:v>1862</c:v>
                </c:pt>
                <c:pt idx="17">
                  <c:v>1863</c:v>
                </c:pt>
                <c:pt idx="18">
                  <c:v>1864</c:v>
                </c:pt>
                <c:pt idx="19">
                  <c:v>1865</c:v>
                </c:pt>
                <c:pt idx="20">
                  <c:v>1866</c:v>
                </c:pt>
                <c:pt idx="21">
                  <c:v>1867</c:v>
                </c:pt>
                <c:pt idx="22">
                  <c:v>1868</c:v>
                </c:pt>
                <c:pt idx="23">
                  <c:v>1869</c:v>
                </c:pt>
                <c:pt idx="24">
                  <c:v>1870</c:v>
                </c:pt>
                <c:pt idx="25">
                  <c:v>1871</c:v>
                </c:pt>
                <c:pt idx="26">
                  <c:v>1872</c:v>
                </c:pt>
                <c:pt idx="27">
                  <c:v>1873</c:v>
                </c:pt>
                <c:pt idx="28">
                  <c:v>1874</c:v>
                </c:pt>
                <c:pt idx="29">
                  <c:v>1875</c:v>
                </c:pt>
                <c:pt idx="30">
                  <c:v>1876</c:v>
                </c:pt>
                <c:pt idx="31">
                  <c:v>1877</c:v>
                </c:pt>
                <c:pt idx="32">
                  <c:v>1878</c:v>
                </c:pt>
                <c:pt idx="33">
                  <c:v>1879</c:v>
                </c:pt>
                <c:pt idx="34">
                  <c:v>1880</c:v>
                </c:pt>
                <c:pt idx="35">
                  <c:v>1881</c:v>
                </c:pt>
                <c:pt idx="36">
                  <c:v>1882</c:v>
                </c:pt>
                <c:pt idx="37">
                  <c:v>1883</c:v>
                </c:pt>
                <c:pt idx="38">
                  <c:v>1884</c:v>
                </c:pt>
                <c:pt idx="39">
                  <c:v>1885</c:v>
                </c:pt>
                <c:pt idx="40">
                  <c:v>1886</c:v>
                </c:pt>
                <c:pt idx="41">
                  <c:v>1887</c:v>
                </c:pt>
                <c:pt idx="42">
                  <c:v>1888</c:v>
                </c:pt>
                <c:pt idx="43">
                  <c:v>1889</c:v>
                </c:pt>
                <c:pt idx="44">
                  <c:v>1890</c:v>
                </c:pt>
                <c:pt idx="45">
                  <c:v>1891</c:v>
                </c:pt>
                <c:pt idx="46">
                  <c:v>1892</c:v>
                </c:pt>
                <c:pt idx="47">
                  <c:v>1893</c:v>
                </c:pt>
                <c:pt idx="48">
                  <c:v>1894</c:v>
                </c:pt>
                <c:pt idx="49">
                  <c:v>1895</c:v>
                </c:pt>
                <c:pt idx="50">
                  <c:v>1896</c:v>
                </c:pt>
                <c:pt idx="51">
                  <c:v>1897</c:v>
                </c:pt>
                <c:pt idx="52">
                  <c:v>1898</c:v>
                </c:pt>
                <c:pt idx="53">
                  <c:v>1899</c:v>
                </c:pt>
                <c:pt idx="54">
                  <c:v>1900</c:v>
                </c:pt>
                <c:pt idx="55">
                  <c:v>1901</c:v>
                </c:pt>
                <c:pt idx="56">
                  <c:v>1902</c:v>
                </c:pt>
                <c:pt idx="57">
                  <c:v>1903</c:v>
                </c:pt>
                <c:pt idx="58">
                  <c:v>1904</c:v>
                </c:pt>
                <c:pt idx="59">
                  <c:v>1905</c:v>
                </c:pt>
                <c:pt idx="60">
                  <c:v>1906</c:v>
                </c:pt>
                <c:pt idx="61">
                  <c:v>1907</c:v>
                </c:pt>
                <c:pt idx="62">
                  <c:v>1908</c:v>
                </c:pt>
                <c:pt idx="63">
                  <c:v>1909</c:v>
                </c:pt>
                <c:pt idx="64">
                  <c:v>1910</c:v>
                </c:pt>
                <c:pt idx="65">
                  <c:v>1911</c:v>
                </c:pt>
                <c:pt idx="66">
                  <c:v>1912</c:v>
                </c:pt>
                <c:pt idx="67">
                  <c:v>1913</c:v>
                </c:pt>
                <c:pt idx="68">
                  <c:v>1914</c:v>
                </c:pt>
                <c:pt idx="69">
                  <c:v>1915</c:v>
                </c:pt>
                <c:pt idx="70">
                  <c:v>1916</c:v>
                </c:pt>
                <c:pt idx="71">
                  <c:v>1917</c:v>
                </c:pt>
                <c:pt idx="72">
                  <c:v>1918</c:v>
                </c:pt>
                <c:pt idx="73">
                  <c:v>1919</c:v>
                </c:pt>
                <c:pt idx="74">
                  <c:v>1920</c:v>
                </c:pt>
                <c:pt idx="75">
                  <c:v>1921</c:v>
                </c:pt>
                <c:pt idx="76">
                  <c:v>1922</c:v>
                </c:pt>
                <c:pt idx="77">
                  <c:v>1923</c:v>
                </c:pt>
                <c:pt idx="78">
                  <c:v>1924</c:v>
                </c:pt>
                <c:pt idx="79">
                  <c:v>1925</c:v>
                </c:pt>
                <c:pt idx="80">
                  <c:v>1926</c:v>
                </c:pt>
                <c:pt idx="81">
                  <c:v>1927</c:v>
                </c:pt>
                <c:pt idx="82">
                  <c:v>1928</c:v>
                </c:pt>
                <c:pt idx="83">
                  <c:v>1929</c:v>
                </c:pt>
                <c:pt idx="84">
                  <c:v>1930</c:v>
                </c:pt>
                <c:pt idx="85">
                  <c:v>1931</c:v>
                </c:pt>
                <c:pt idx="86">
                  <c:v>1932</c:v>
                </c:pt>
                <c:pt idx="87">
                  <c:v>1933</c:v>
                </c:pt>
                <c:pt idx="88">
                  <c:v>1934</c:v>
                </c:pt>
                <c:pt idx="89">
                  <c:v>1935</c:v>
                </c:pt>
                <c:pt idx="90">
                  <c:v>1936</c:v>
                </c:pt>
                <c:pt idx="91">
                  <c:v>1937</c:v>
                </c:pt>
                <c:pt idx="92">
                  <c:v>1938</c:v>
                </c:pt>
                <c:pt idx="93">
                  <c:v>1939</c:v>
                </c:pt>
                <c:pt idx="94">
                  <c:v>1940</c:v>
                </c:pt>
                <c:pt idx="95">
                  <c:v>1941</c:v>
                </c:pt>
                <c:pt idx="96">
                  <c:v>1942</c:v>
                </c:pt>
                <c:pt idx="97">
                  <c:v>1943</c:v>
                </c:pt>
                <c:pt idx="98">
                  <c:v>1944</c:v>
                </c:pt>
                <c:pt idx="99">
                  <c:v>1945</c:v>
                </c:pt>
                <c:pt idx="100">
                  <c:v>1946</c:v>
                </c:pt>
                <c:pt idx="101">
                  <c:v>1947</c:v>
                </c:pt>
                <c:pt idx="102">
                  <c:v>1948</c:v>
                </c:pt>
                <c:pt idx="103">
                  <c:v>1949</c:v>
                </c:pt>
                <c:pt idx="104">
                  <c:v>1950</c:v>
                </c:pt>
                <c:pt idx="105">
                  <c:v>1951</c:v>
                </c:pt>
                <c:pt idx="106">
                  <c:v>1952</c:v>
                </c:pt>
                <c:pt idx="107">
                  <c:v>1953</c:v>
                </c:pt>
                <c:pt idx="108">
                  <c:v>1954</c:v>
                </c:pt>
                <c:pt idx="109">
                  <c:v>1955</c:v>
                </c:pt>
                <c:pt idx="110">
                  <c:v>1956</c:v>
                </c:pt>
                <c:pt idx="111">
                  <c:v>1957</c:v>
                </c:pt>
                <c:pt idx="112">
                  <c:v>1958</c:v>
                </c:pt>
                <c:pt idx="113">
                  <c:v>1959</c:v>
                </c:pt>
                <c:pt idx="114">
                  <c:v>1960</c:v>
                </c:pt>
                <c:pt idx="115">
                  <c:v>1961</c:v>
                </c:pt>
                <c:pt idx="116">
                  <c:v>1962</c:v>
                </c:pt>
                <c:pt idx="117">
                  <c:v>1963</c:v>
                </c:pt>
                <c:pt idx="118">
                  <c:v>1964</c:v>
                </c:pt>
                <c:pt idx="119">
                  <c:v>1965</c:v>
                </c:pt>
                <c:pt idx="120">
                  <c:v>1966</c:v>
                </c:pt>
                <c:pt idx="121">
                  <c:v>1967</c:v>
                </c:pt>
                <c:pt idx="122">
                  <c:v>1968</c:v>
                </c:pt>
                <c:pt idx="123">
                  <c:v>1969</c:v>
                </c:pt>
                <c:pt idx="124">
                  <c:v>1970</c:v>
                </c:pt>
                <c:pt idx="125">
                  <c:v>1971</c:v>
                </c:pt>
                <c:pt idx="126">
                  <c:v>1972</c:v>
                </c:pt>
                <c:pt idx="127">
                  <c:v>1973</c:v>
                </c:pt>
                <c:pt idx="128">
                  <c:v>1974</c:v>
                </c:pt>
                <c:pt idx="129">
                  <c:v>1975</c:v>
                </c:pt>
                <c:pt idx="130">
                  <c:v>1976</c:v>
                </c:pt>
                <c:pt idx="131">
                  <c:v>1977</c:v>
                </c:pt>
                <c:pt idx="132">
                  <c:v>1978</c:v>
                </c:pt>
                <c:pt idx="133">
                  <c:v>1979</c:v>
                </c:pt>
                <c:pt idx="134">
                  <c:v>1980</c:v>
                </c:pt>
                <c:pt idx="135">
                  <c:v>1981</c:v>
                </c:pt>
                <c:pt idx="136">
                  <c:v>1982</c:v>
                </c:pt>
                <c:pt idx="137">
                  <c:v>1983</c:v>
                </c:pt>
                <c:pt idx="138">
                  <c:v>1984</c:v>
                </c:pt>
                <c:pt idx="139">
                  <c:v>1985</c:v>
                </c:pt>
                <c:pt idx="140">
                  <c:v>1986</c:v>
                </c:pt>
                <c:pt idx="141">
                  <c:v>1987</c:v>
                </c:pt>
                <c:pt idx="142">
                  <c:v>1988</c:v>
                </c:pt>
                <c:pt idx="143">
                  <c:v>1989</c:v>
                </c:pt>
                <c:pt idx="144">
                  <c:v>1990</c:v>
                </c:pt>
                <c:pt idx="145">
                  <c:v>1991</c:v>
                </c:pt>
                <c:pt idx="146">
                  <c:v>1992</c:v>
                </c:pt>
                <c:pt idx="147">
                  <c:v>1993</c:v>
                </c:pt>
                <c:pt idx="148">
                  <c:v>1994</c:v>
                </c:pt>
                <c:pt idx="149">
                  <c:v>1995</c:v>
                </c:pt>
                <c:pt idx="150">
                  <c:v>1996</c:v>
                </c:pt>
                <c:pt idx="151">
                  <c:v>1997</c:v>
                </c:pt>
                <c:pt idx="152">
                  <c:v>1998</c:v>
                </c:pt>
                <c:pt idx="153">
                  <c:v>1999</c:v>
                </c:pt>
                <c:pt idx="154">
                  <c:v>2000</c:v>
                </c:pt>
                <c:pt idx="155">
                  <c:v>2001</c:v>
                </c:pt>
                <c:pt idx="156">
                  <c:v>2002</c:v>
                </c:pt>
                <c:pt idx="157">
                  <c:v>2003</c:v>
                </c:pt>
                <c:pt idx="158">
                  <c:v>2004</c:v>
                </c:pt>
                <c:pt idx="159">
                  <c:v>2005</c:v>
                </c:pt>
                <c:pt idx="160">
                  <c:v>2006</c:v>
                </c:pt>
                <c:pt idx="161">
                  <c:v>2007</c:v>
                </c:pt>
                <c:pt idx="162">
                  <c:v>2008</c:v>
                </c:pt>
              </c:numCache>
            </c:numRef>
          </c:cat>
          <c:val>
            <c:numRef>
              <c:f>'PerCapita GDP'!$C$40:$C$202</c:f>
              <c:numCache>
                <c:formatCode>#,##0</c:formatCode>
                <c:ptCount val="163"/>
                <c:pt idx="0">
                  <c:v>1693.9013035381752</c:v>
                </c:pt>
                <c:pt idx="1">
                  <c:v>1761.5970459266098</c:v>
                </c:pt>
                <c:pt idx="2">
                  <c:v>1753.6032944406315</c:v>
                </c:pt>
                <c:pt idx="3">
                  <c:v>1790.3811252268601</c:v>
                </c:pt>
                <c:pt idx="4">
                  <c:v>1846.7071251966734</c:v>
                </c:pt>
                <c:pt idx="5">
                  <c:v>1885.6377038195219</c:v>
                </c:pt>
                <c:pt idx="6">
                  <c:v>1923.6573457612071</c:v>
                </c:pt>
                <c:pt idx="7">
                  <c:v>1961.6232906925452</c:v>
                </c:pt>
                <c:pt idx="8">
                  <c:v>2069.6909927679158</c:v>
                </c:pt>
                <c:pt idx="9">
                  <c:v>2070.7752613240418</c:v>
                </c:pt>
                <c:pt idx="10">
                  <c:v>2169.6602466998484</c:v>
                </c:pt>
                <c:pt idx="11">
                  <c:v>2211.352397333907</c:v>
                </c:pt>
                <c:pt idx="12">
                  <c:v>2211.5384615384619</c:v>
                </c:pt>
                <c:pt idx="13">
                  <c:v>2197.4522292993634</c:v>
                </c:pt>
                <c:pt idx="14">
                  <c:v>2292.6160337552742</c:v>
                </c:pt>
                <c:pt idx="15">
                  <c:v>2310.2220360284878</c:v>
                </c:pt>
                <c:pt idx="16">
                  <c:v>2353.9197338323975</c:v>
                </c:pt>
                <c:pt idx="17">
                  <c:v>2403.7985136251036</c:v>
                </c:pt>
                <c:pt idx="18">
                  <c:v>2466.079114572658</c:v>
                </c:pt>
                <c:pt idx="19">
                  <c:v>2448.0162767039674</c:v>
                </c:pt>
                <c:pt idx="20">
                  <c:v>2502.6262626262628</c:v>
                </c:pt>
                <c:pt idx="21">
                  <c:v>2497.3926995587649</c:v>
                </c:pt>
                <c:pt idx="22">
                  <c:v>2569.1817638861235</c:v>
                </c:pt>
                <c:pt idx="23">
                  <c:v>2662.5571684231459</c:v>
                </c:pt>
                <c:pt idx="24">
                  <c:v>2691.5227629513347</c:v>
                </c:pt>
                <c:pt idx="25">
                  <c:v>2682.4648627603656</c:v>
                </c:pt>
                <c:pt idx="26">
                  <c:v>2823.6469679412903</c:v>
                </c:pt>
                <c:pt idx="27">
                  <c:v>2820.0584403142366</c:v>
                </c:pt>
                <c:pt idx="28">
                  <c:v>2889.7719064816574</c:v>
                </c:pt>
                <c:pt idx="29">
                  <c:v>2860.7850273430136</c:v>
                </c:pt>
                <c:pt idx="30">
                  <c:v>2874.6164639850326</c:v>
                </c:pt>
                <c:pt idx="31">
                  <c:v>2884.4840563589173</c:v>
                </c:pt>
                <c:pt idx="32">
                  <c:v>2942.2574421168688</c:v>
                </c:pt>
                <c:pt idx="33">
                  <c:v>2944.9198834668609</c:v>
                </c:pt>
                <c:pt idx="34">
                  <c:v>3064.8213318895505</c:v>
                </c:pt>
                <c:pt idx="35">
                  <c:v>3069.6760613628262</c:v>
                </c:pt>
                <c:pt idx="36">
                  <c:v>3136.056760091662</c:v>
                </c:pt>
                <c:pt idx="37">
                  <c:v>3144.5341463414634</c:v>
                </c:pt>
                <c:pt idx="38">
                  <c:v>3136.1048734286201</c:v>
                </c:pt>
                <c:pt idx="39">
                  <c:v>3137.8131381892445</c:v>
                </c:pt>
                <c:pt idx="40">
                  <c:v>3153.2723433012334</c:v>
                </c:pt>
                <c:pt idx="41">
                  <c:v>3249.8914793693393</c:v>
                </c:pt>
                <c:pt idx="42">
                  <c:v>3247.0852338937902</c:v>
                </c:pt>
                <c:pt idx="43">
                  <c:v>3378.5000826309697</c:v>
                </c:pt>
                <c:pt idx="44">
                  <c:v>3427.8480971128606</c:v>
                </c:pt>
                <c:pt idx="45">
                  <c:v>3395.2804996755358</c:v>
                </c:pt>
                <c:pt idx="46">
                  <c:v>3441.8329321136257</c:v>
                </c:pt>
                <c:pt idx="47">
                  <c:v>3455.4811111111117</c:v>
                </c:pt>
                <c:pt idx="48">
                  <c:v>3468.2890109890109</c:v>
                </c:pt>
                <c:pt idx="49">
                  <c:v>3511.5006988662844</c:v>
                </c:pt>
                <c:pt idx="50">
                  <c:v>3551.4953803510934</c:v>
                </c:pt>
                <c:pt idx="51">
                  <c:v>3586.4266951740988</c:v>
                </c:pt>
                <c:pt idx="52">
                  <c:v>3614.7919442761963</c:v>
                </c:pt>
                <c:pt idx="53">
                  <c:v>3656.152957069949</c:v>
                </c:pt>
                <c:pt idx="54">
                  <c:v>3731.0500074415836</c:v>
                </c:pt>
                <c:pt idx="55">
                  <c:v>3719.3580355830027</c:v>
                </c:pt>
                <c:pt idx="56">
                  <c:v>3739.3750543242072</c:v>
                </c:pt>
                <c:pt idx="57">
                  <c:v>3772.3527225953981</c:v>
                </c:pt>
                <c:pt idx="58">
                  <c:v>3820.8353090601181</c:v>
                </c:pt>
                <c:pt idx="59">
                  <c:v>3881.6399999999994</c:v>
                </c:pt>
                <c:pt idx="60">
                  <c:v>3917.4721686414996</c:v>
                </c:pt>
                <c:pt idx="61">
                  <c:v>3932.0692286726626</c:v>
                </c:pt>
                <c:pt idx="62">
                  <c:v>3932.6200242882201</c:v>
                </c:pt>
                <c:pt idx="63">
                  <c:v>3970.9208344477138</c:v>
                </c:pt>
                <c:pt idx="64">
                  <c:v>4063.8668978394239</c:v>
                </c:pt>
                <c:pt idx="65">
                  <c:v>4148.2649993348405</c:v>
                </c:pt>
                <c:pt idx="66">
                  <c:v>4206.3885375494074</c:v>
                </c:pt>
                <c:pt idx="67">
                  <c:v>4219.5408296373598</c:v>
                </c:pt>
                <c:pt idx="68">
                  <c:v>3923.3325132720447</c:v>
                </c:pt>
                <c:pt idx="69">
                  <c:v>3858.079391674185</c:v>
                </c:pt>
                <c:pt idx="70">
                  <c:v>4080.4346817830456</c:v>
                </c:pt>
                <c:pt idx="71">
                  <c:v>3519.1106223314791</c:v>
                </c:pt>
                <c:pt idx="72">
                  <c:v>2861.2797650130551</c:v>
                </c:pt>
                <c:pt idx="73">
                  <c:v>3389.4199003670687</c:v>
                </c:pt>
                <c:pt idx="74">
                  <c:v>3961.9935116525421</c:v>
                </c:pt>
                <c:pt idx="75">
                  <c:v>4056.3069029850744</c:v>
                </c:pt>
                <c:pt idx="76">
                  <c:v>4413.4791969356756</c:v>
                </c:pt>
                <c:pt idx="77">
                  <c:v>4533.2403405370005</c:v>
                </c:pt>
                <c:pt idx="78">
                  <c:v>4637.7883742052672</c:v>
                </c:pt>
                <c:pt idx="79">
                  <c:v>4665.5526417277288</c:v>
                </c:pt>
                <c:pt idx="80">
                  <c:v>4783.5951045385009</c:v>
                </c:pt>
                <c:pt idx="81">
                  <c:v>4923.2592358299589</c:v>
                </c:pt>
                <c:pt idx="82">
                  <c:v>5139.4706325301204</c:v>
                </c:pt>
                <c:pt idx="83">
                  <c:v>5054.21875</c:v>
                </c:pt>
                <c:pt idx="84">
                  <c:v>4978.6182516097078</c:v>
                </c:pt>
                <c:pt idx="85">
                  <c:v>4860.4094265321191</c:v>
                </c:pt>
                <c:pt idx="86">
                  <c:v>4607.4519912044952</c:v>
                </c:pt>
                <c:pt idx="87">
                  <c:v>4680.5099015915439</c:v>
                </c:pt>
                <c:pt idx="88">
                  <c:v>4623.7965383684341</c:v>
                </c:pt>
                <c:pt idx="89">
                  <c:v>4894.2010135135142</c:v>
                </c:pt>
                <c:pt idx="90">
                  <c:v>4913.3206253758262</c:v>
                </c:pt>
                <c:pt idx="91">
                  <c:v>4960.958543014618</c:v>
                </c:pt>
                <c:pt idx="92">
                  <c:v>4832.3497731072357</c:v>
                </c:pt>
                <c:pt idx="93">
                  <c:v>5149.617731172546</c:v>
                </c:pt>
                <c:pt idx="94">
                  <c:v>4561.7564102564102</c:v>
                </c:pt>
                <c:pt idx="95">
                  <c:v>4358.0117206379891</c:v>
                </c:pt>
                <c:pt idx="96">
                  <c:v>3996.7979871468415</c:v>
                </c:pt>
                <c:pt idx="97">
                  <c:v>3906.6008007765108</c:v>
                </c:pt>
                <c:pt idx="98">
                  <c:v>4112.1382221686172</c:v>
                </c:pt>
                <c:pt idx="99">
                  <c:v>4332.8455450293804</c:v>
                </c:pt>
                <c:pt idx="100">
                  <c:v>4573.5031672044943</c:v>
                </c:pt>
                <c:pt idx="101">
                  <c:v>4800.3713609467468</c:v>
                </c:pt>
                <c:pt idx="102">
                  <c:v>5023.8591796190249</c:v>
                </c:pt>
                <c:pt idx="103">
                  <c:v>5193.3945902019968</c:v>
                </c:pt>
                <c:pt idx="104">
                  <c:v>5462.2044734980063</c:v>
                </c:pt>
                <c:pt idx="105">
                  <c:v>5746.9211440929221</c:v>
                </c:pt>
                <c:pt idx="106">
                  <c:v>5668.2364678385475</c:v>
                </c:pt>
                <c:pt idx="107">
                  <c:v>5818.1520739705393</c:v>
                </c:pt>
                <c:pt idx="108">
                  <c:v>6029.1086221480427</c:v>
                </c:pt>
                <c:pt idx="109">
                  <c:v>6280.2229244599548</c:v>
                </c:pt>
                <c:pt idx="110">
                  <c:v>6422.455791197629</c:v>
                </c:pt>
                <c:pt idx="111">
                  <c:v>6494.6355651854774</c:v>
                </c:pt>
                <c:pt idx="112">
                  <c:v>6441.8300514973034</c:v>
                </c:pt>
                <c:pt idx="113">
                  <c:v>6608.2810681205474</c:v>
                </c:pt>
                <c:pt idx="114">
                  <c:v>6952.0874686084635</c:v>
                </c:pt>
                <c:pt idx="115">
                  <c:v>7252.8311767658042</c:v>
                </c:pt>
                <c:pt idx="116">
                  <c:v>7583.0946802048084</c:v>
                </c:pt>
                <c:pt idx="117">
                  <c:v>7862.4597386648848</c:v>
                </c:pt>
                <c:pt idx="118">
                  <c:v>8340.7707910750505</c:v>
                </c:pt>
                <c:pt idx="119">
                  <c:v>8559.3928938093359</c:v>
                </c:pt>
                <c:pt idx="120">
                  <c:v>8775.9523759439617</c:v>
                </c:pt>
                <c:pt idx="121">
                  <c:v>9071.8359231936374</c:v>
                </c:pt>
                <c:pt idx="122">
                  <c:v>9415.5248284635763</c:v>
                </c:pt>
                <c:pt idx="123">
                  <c:v>10018.205082859133</c:v>
                </c:pt>
                <c:pt idx="124">
                  <c:v>10610.824046981676</c:v>
                </c:pt>
                <c:pt idx="125">
                  <c:v>10969.55285603515</c:v>
                </c:pt>
                <c:pt idx="126">
                  <c:v>11502.507956453224</c:v>
                </c:pt>
                <c:pt idx="127">
                  <c:v>12169.966318902489</c:v>
                </c:pt>
                <c:pt idx="128">
                  <c:v>12642.969757775551</c:v>
                </c:pt>
                <c:pt idx="129">
                  <c:v>12440.7849062768</c:v>
                </c:pt>
                <c:pt idx="130">
                  <c:v>13122.311690959128</c:v>
                </c:pt>
                <c:pt idx="131">
                  <c:v>13189.944816632391</c:v>
                </c:pt>
                <c:pt idx="132">
                  <c:v>13553.923314038067</c:v>
                </c:pt>
                <c:pt idx="133">
                  <c:v>13860.651404871303</c:v>
                </c:pt>
                <c:pt idx="134">
                  <c:v>14467.441199171306</c:v>
                </c:pt>
                <c:pt idx="135">
                  <c:v>14278.754415167878</c:v>
                </c:pt>
                <c:pt idx="136">
                  <c:v>14474.494138420865</c:v>
                </c:pt>
                <c:pt idx="137">
                  <c:v>14473.919184375862</c:v>
                </c:pt>
                <c:pt idx="138">
                  <c:v>14832.628129027022</c:v>
                </c:pt>
                <c:pt idx="139">
                  <c:v>14977.37923758901</c:v>
                </c:pt>
                <c:pt idx="140">
                  <c:v>15195.400433997853</c:v>
                </c:pt>
                <c:pt idx="141">
                  <c:v>15540.921156612834</c:v>
                </c:pt>
                <c:pt idx="142">
                  <c:v>16251.719951436666</c:v>
                </c:pt>
                <c:pt idx="143">
                  <c:v>16743.919642548975</c:v>
                </c:pt>
                <c:pt idx="144">
                  <c:v>17196.977524021222</c:v>
                </c:pt>
                <c:pt idx="145">
                  <c:v>17450.635823414563</c:v>
                </c:pt>
                <c:pt idx="146">
                  <c:v>17645.19386867241</c:v>
                </c:pt>
                <c:pt idx="147">
                  <c:v>17406.49932286211</c:v>
                </c:pt>
                <c:pt idx="148">
                  <c:v>17901.660779581147</c:v>
                </c:pt>
                <c:pt idx="149">
                  <c:v>18269.834713382123</c:v>
                </c:pt>
                <c:pt idx="150">
                  <c:v>18438.55629657775</c:v>
                </c:pt>
                <c:pt idx="151">
                  <c:v>19015.124380236186</c:v>
                </c:pt>
                <c:pt idx="152">
                  <c:v>19338.985987121501</c:v>
                </c:pt>
                <c:pt idx="153">
                  <c:v>19964.428265704537</c:v>
                </c:pt>
                <c:pt idx="154">
                  <c:v>20656.458570457318</c:v>
                </c:pt>
                <c:pt idx="155">
                  <c:v>20761.23827803024</c:v>
                </c:pt>
                <c:pt idx="156">
                  <c:v>21032.935510867468</c:v>
                </c:pt>
                <c:pt idx="157">
                  <c:v>21205.859280924735</c:v>
                </c:pt>
                <c:pt idx="158">
                  <c:v>21801.602508475811</c:v>
                </c:pt>
                <c:pt idx="159">
                  <c:v>22246.561977417288</c:v>
                </c:pt>
                <c:pt idx="160">
                  <c:v>22881.632809577201</c:v>
                </c:pt>
                <c:pt idx="161">
                  <c:v>23446.949671802748</c:v>
                </c:pt>
                <c:pt idx="162">
                  <c:v>23654.763464380027</c:v>
                </c:pt>
              </c:numCache>
            </c:numRef>
          </c:val>
          <c:smooth val="0"/>
        </c:ser>
        <c:ser>
          <c:idx val="0"/>
          <c:order val="1"/>
          <c:tx>
            <c:v>Western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val>
            <c:numRef>
              <c:f>'PerCapita GDP'!$N$40:$N$202</c:f>
              <c:numCache>
                <c:formatCode>#,##0</c:formatCode>
                <c:ptCount val="163"/>
                <c:pt idx="4">
                  <c:v>1651.8076422588456</c:v>
                </c:pt>
                <c:pt idx="24">
                  <c:v>2079.7403946715226</c:v>
                </c:pt>
                <c:pt idx="25">
                  <c:v>2115.9536297248378</c:v>
                </c:pt>
                <c:pt idx="26">
                  <c:v>2183.9196882827896</c:v>
                </c:pt>
                <c:pt idx="27">
                  <c:v>2183.4610531385629</c:v>
                </c:pt>
                <c:pt idx="28">
                  <c:v>2278.3915852671066</c:v>
                </c:pt>
                <c:pt idx="29">
                  <c:v>2312.3616526228057</c:v>
                </c:pt>
                <c:pt idx="30">
                  <c:v>2254.3291803632692</c:v>
                </c:pt>
                <c:pt idx="31">
                  <c:v>2260.5986885209304</c:v>
                </c:pt>
                <c:pt idx="32">
                  <c:v>2270.8054739289928</c:v>
                </c:pt>
                <c:pt idx="33">
                  <c:v>2210.43400736888</c:v>
                </c:pt>
                <c:pt idx="34">
                  <c:v>2288.6294610258251</c:v>
                </c:pt>
                <c:pt idx="35">
                  <c:v>2317.4183896652362</c:v>
                </c:pt>
                <c:pt idx="36">
                  <c:v>2381.3386924855249</c:v>
                </c:pt>
                <c:pt idx="37">
                  <c:v>2413.8926677491686</c:v>
                </c:pt>
                <c:pt idx="38">
                  <c:v>2415.0802006269128</c:v>
                </c:pt>
                <c:pt idx="39">
                  <c:v>2412.4881716661448</c:v>
                </c:pt>
                <c:pt idx="40">
                  <c:v>2438.1467974671036</c:v>
                </c:pt>
                <c:pt idx="41">
                  <c:v>2495.1221261820815</c:v>
                </c:pt>
                <c:pt idx="42">
                  <c:v>2545.7876148315531</c:v>
                </c:pt>
                <c:pt idx="43">
                  <c:v>2591.6420045350928</c:v>
                </c:pt>
                <c:pt idx="44">
                  <c:v>2634.5840006038275</c:v>
                </c:pt>
                <c:pt idx="45">
                  <c:v>2626.8584950609802</c:v>
                </c:pt>
                <c:pt idx="46">
                  <c:v>2621.583444796906</c:v>
                </c:pt>
                <c:pt idx="47">
                  <c:v>2663.6378984612397</c:v>
                </c:pt>
                <c:pt idx="48">
                  <c:v>2734.1522629160518</c:v>
                </c:pt>
                <c:pt idx="49">
                  <c:v>2780.7711942906553</c:v>
                </c:pt>
                <c:pt idx="50">
                  <c:v>2854.4550073951436</c:v>
                </c:pt>
                <c:pt idx="51">
                  <c:v>2858.7086954313754</c:v>
                </c:pt>
                <c:pt idx="52">
                  <c:v>2965.0445847268243</c:v>
                </c:pt>
                <c:pt idx="53">
                  <c:v>3051.1670192172505</c:v>
                </c:pt>
                <c:pt idx="54">
                  <c:v>3067.4038062662671</c:v>
                </c:pt>
                <c:pt idx="55">
                  <c:v>3037.0616746406945</c:v>
                </c:pt>
                <c:pt idx="56">
                  <c:v>3043.2915623340486</c:v>
                </c:pt>
                <c:pt idx="57">
                  <c:v>3084.5960711999342</c:v>
                </c:pt>
                <c:pt idx="58">
                  <c:v>3113.6590636741539</c:v>
                </c:pt>
                <c:pt idx="59">
                  <c:v>3171.1820050362362</c:v>
                </c:pt>
                <c:pt idx="60">
                  <c:v>3243.6503099918586</c:v>
                </c:pt>
                <c:pt idx="61">
                  <c:v>3348.0795732143529</c:v>
                </c:pt>
                <c:pt idx="62">
                  <c:v>3301.6944998536937</c:v>
                </c:pt>
                <c:pt idx="63">
                  <c:v>3375.1941090860059</c:v>
                </c:pt>
                <c:pt idx="64">
                  <c:v>3374.5366752866685</c:v>
                </c:pt>
                <c:pt idx="65">
                  <c:v>3497.3076055982683</c:v>
                </c:pt>
                <c:pt idx="66">
                  <c:v>3600.7467671916202</c:v>
                </c:pt>
                <c:pt idx="67">
                  <c:v>3687.0197800410674</c:v>
                </c:pt>
                <c:pt idx="68">
                  <c:v>3440.6595207445789</c:v>
                </c:pt>
                <c:pt idx="69">
                  <c:v>3503.4899641666088</c:v>
                </c:pt>
                <c:pt idx="70">
                  <c:v>3640.327432423599</c:v>
                </c:pt>
                <c:pt idx="71">
                  <c:v>3544.3371370972563</c:v>
                </c:pt>
                <c:pt idx="72">
                  <c:v>3437.7325164515787</c:v>
                </c:pt>
                <c:pt idx="73">
                  <c:v>3251.850971224796</c:v>
                </c:pt>
                <c:pt idx="74">
                  <c:v>3312.5391108292079</c:v>
                </c:pt>
                <c:pt idx="75">
                  <c:v>3315.7111019950121</c:v>
                </c:pt>
                <c:pt idx="76">
                  <c:v>3585.5925186331983</c:v>
                </c:pt>
                <c:pt idx="77">
                  <c:v>3517.4034314408614</c:v>
                </c:pt>
                <c:pt idx="78">
                  <c:v>3777.2831966115214</c:v>
                </c:pt>
                <c:pt idx="79">
                  <c:v>3954.6963984535309</c:v>
                </c:pt>
                <c:pt idx="80">
                  <c:v>3980.1576934420491</c:v>
                </c:pt>
                <c:pt idx="81">
                  <c:v>4138.3564863127958</c:v>
                </c:pt>
                <c:pt idx="82">
                  <c:v>4298.4768926911092</c:v>
                </c:pt>
                <c:pt idx="83">
                  <c:v>4392.8488872665739</c:v>
                </c:pt>
                <c:pt idx="84">
                  <c:v>4297.331608253693</c:v>
                </c:pt>
                <c:pt idx="85">
                  <c:v>4052.4115805621027</c:v>
                </c:pt>
                <c:pt idx="86">
                  <c:v>3905.5417452421893</c:v>
                </c:pt>
                <c:pt idx="87">
                  <c:v>4034.1785067237092</c:v>
                </c:pt>
                <c:pt idx="88">
                  <c:v>4178.9809080536943</c:v>
                </c:pt>
                <c:pt idx="89">
                  <c:v>4338.6112938255292</c:v>
                </c:pt>
                <c:pt idx="90">
                  <c:v>4524.5785155749563</c:v>
                </c:pt>
                <c:pt idx="91">
                  <c:v>4729.5049052207751</c:v>
                </c:pt>
                <c:pt idx="92">
                  <c:v>4833.2065008039626</c:v>
                </c:pt>
                <c:pt idx="93">
                  <c:v>5088.2567757507722</c:v>
                </c:pt>
                <c:pt idx="94">
                  <c:v>4991.8761859652332</c:v>
                </c:pt>
                <c:pt idx="95">
                  <c:v>5053.4548256685148</c:v>
                </c:pt>
                <c:pt idx="96">
                  <c:v>4995.2551938623528</c:v>
                </c:pt>
                <c:pt idx="97">
                  <c:v>4993.0217069612372</c:v>
                </c:pt>
                <c:pt idx="98">
                  <c:v>4776.3546190795232</c:v>
                </c:pt>
                <c:pt idx="99">
                  <c:v>4150.2510943701045</c:v>
                </c:pt>
                <c:pt idx="100">
                  <c:v>3916.8666834515125</c:v>
                </c:pt>
                <c:pt idx="101">
                  <c:v>4138.0427647402048</c:v>
                </c:pt>
                <c:pt idx="102">
                  <c:v>4390.3190781285775</c:v>
                </c:pt>
                <c:pt idx="103">
                  <c:v>4721.1625205972214</c:v>
                </c:pt>
                <c:pt idx="104">
                  <c:v>5005.1156763399586</c:v>
                </c:pt>
                <c:pt idx="105">
                  <c:v>5258.6322064399919</c:v>
                </c:pt>
                <c:pt idx="106">
                  <c:v>5412.1275633607147</c:v>
                </c:pt>
                <c:pt idx="107">
                  <c:v>5664.2999991423858</c:v>
                </c:pt>
                <c:pt idx="108">
                  <c:v>5940.0455962661827</c:v>
                </c:pt>
                <c:pt idx="109">
                  <c:v>6280.3362389631766</c:v>
                </c:pt>
                <c:pt idx="110">
                  <c:v>6512.0940853470547</c:v>
                </c:pt>
                <c:pt idx="111">
                  <c:v>6753.2927632241217</c:v>
                </c:pt>
                <c:pt idx="112">
                  <c:v>6863.8309922461576</c:v>
                </c:pt>
                <c:pt idx="113">
                  <c:v>7162.9145880074684</c:v>
                </c:pt>
                <c:pt idx="114">
                  <c:v>7584.7039678142246</c:v>
                </c:pt>
                <c:pt idx="115">
                  <c:v>7889.8350942006909</c:v>
                </c:pt>
                <c:pt idx="116">
                  <c:v>8166.4556518802501</c:v>
                </c:pt>
                <c:pt idx="117">
                  <c:v>8442.1637119942188</c:v>
                </c:pt>
                <c:pt idx="118">
                  <c:v>8856.9922293775853</c:v>
                </c:pt>
                <c:pt idx="119">
                  <c:v>9129.7344997802975</c:v>
                </c:pt>
                <c:pt idx="120">
                  <c:v>9379.1646565826268</c:v>
                </c:pt>
                <c:pt idx="121">
                  <c:v>9628.5818596852223</c:v>
                </c:pt>
                <c:pt idx="122">
                  <c:v>10073.359820131174</c:v>
                </c:pt>
                <c:pt idx="123">
                  <c:v>10556.398832377716</c:v>
                </c:pt>
                <c:pt idx="124">
                  <c:v>10924.963634373573</c:v>
                </c:pt>
                <c:pt idx="125">
                  <c:v>11186.748537479141</c:v>
                </c:pt>
                <c:pt idx="126">
                  <c:v>11559.503813855308</c:v>
                </c:pt>
                <c:pt idx="127">
                  <c:v>12123.974653347263</c:v>
                </c:pt>
                <c:pt idx="128">
                  <c:v>12311.589618301879</c:v>
                </c:pt>
                <c:pt idx="129">
                  <c:v>12190.65927576602</c:v>
                </c:pt>
                <c:pt idx="130">
                  <c:v>12699.869217679548</c:v>
                </c:pt>
                <c:pt idx="131">
                  <c:v>13022.529537125873</c:v>
                </c:pt>
                <c:pt idx="132">
                  <c:v>13367.365393234473</c:v>
                </c:pt>
                <c:pt idx="133">
                  <c:v>13845.16810179654</c:v>
                </c:pt>
                <c:pt idx="134">
                  <c:v>14001.074416582916</c:v>
                </c:pt>
                <c:pt idx="135">
                  <c:v>13987.273229502405</c:v>
                </c:pt>
                <c:pt idx="136">
                  <c:v>14072.222664366978</c:v>
                </c:pt>
                <c:pt idx="137">
                  <c:v>14319.509592185132</c:v>
                </c:pt>
                <c:pt idx="138">
                  <c:v>14662.197528674462</c:v>
                </c:pt>
                <c:pt idx="139">
                  <c:v>15008.384764760971</c:v>
                </c:pt>
                <c:pt idx="140">
                  <c:v>15394.918411714971</c:v>
                </c:pt>
                <c:pt idx="141">
                  <c:v>15764.468092206895</c:v>
                </c:pt>
                <c:pt idx="142">
                  <c:v>16315.531456824565</c:v>
                </c:pt>
                <c:pt idx="143">
                  <c:v>16751.284045825363</c:v>
                </c:pt>
                <c:pt idx="144">
                  <c:v>16797.273228327791</c:v>
                </c:pt>
                <c:pt idx="145">
                  <c:v>16995.099283188996</c:v>
                </c:pt>
                <c:pt idx="146">
                  <c:v>17120.84707992278</c:v>
                </c:pt>
                <c:pt idx="147">
                  <c:v>17007.9333083288</c:v>
                </c:pt>
                <c:pt idx="148">
                  <c:v>17427.963889584909</c:v>
                </c:pt>
                <c:pt idx="149">
                  <c:v>17801.116639282409</c:v>
                </c:pt>
                <c:pt idx="150">
                  <c:v>18038.79951979197</c:v>
                </c:pt>
                <c:pt idx="151">
                  <c:v>18450.434447064217</c:v>
                </c:pt>
                <c:pt idx="152">
                  <c:v>18855.22044895095</c:v>
                </c:pt>
                <c:pt idx="153">
                  <c:v>19319.841816670632</c:v>
                </c:pt>
                <c:pt idx="154">
                  <c:v>19993.231119821248</c:v>
                </c:pt>
                <c:pt idx="155">
                  <c:v>20234.527050034463</c:v>
                </c:pt>
                <c:pt idx="156">
                  <c:v>20347.227885599492</c:v>
                </c:pt>
                <c:pt idx="157">
                  <c:v>20468.924758827925</c:v>
                </c:pt>
                <c:pt idx="158">
                  <c:v>20847.202580345111</c:v>
                </c:pt>
                <c:pt idx="159">
                  <c:v>21130.894170587566</c:v>
                </c:pt>
                <c:pt idx="160">
                  <c:v>21684.255910597632</c:v>
                </c:pt>
                <c:pt idx="161">
                  <c:v>22163.655659405522</c:v>
                </c:pt>
                <c:pt idx="162">
                  <c:v>22246.193788397963</c:v>
                </c:pt>
              </c:numCache>
            </c:numRef>
          </c:val>
          <c:smooth val="0"/>
        </c:ser>
        <c:ser>
          <c:idx val="1"/>
          <c:order val="2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'PerCapita GDP'!$R$40:$R$202</c:f>
              <c:numCache>
                <c:formatCode>#,##0</c:formatCode>
                <c:ptCount val="163"/>
                <c:pt idx="4">
                  <c:v>1078.6894051295824</c:v>
                </c:pt>
                <c:pt idx="5">
                  <c:v>1089.2880993722451</c:v>
                </c:pt>
                <c:pt idx="6">
                  <c:v>1132.7133842577218</c:v>
                </c:pt>
                <c:pt idx="7">
                  <c:v>1135.8350951374207</c:v>
                </c:pt>
                <c:pt idx="8">
                  <c:v>1150.4238680423211</c:v>
                </c:pt>
                <c:pt idx="9">
                  <c:v>1202.1047127263221</c:v>
                </c:pt>
                <c:pt idx="10">
                  <c:v>1163.253364540667</c:v>
                </c:pt>
                <c:pt idx="11">
                  <c:v>1131.6078938854739</c:v>
                </c:pt>
                <c:pt idx="12">
                  <c:v>1153.0336210228004</c:v>
                </c:pt>
                <c:pt idx="13">
                  <c:v>1199.9486652977414</c:v>
                </c:pt>
                <c:pt idx="14">
                  <c:v>1236.1590589438692</c:v>
                </c:pt>
                <c:pt idx="15">
                  <c:v>1248.1686731638956</c:v>
                </c:pt>
                <c:pt idx="16">
                  <c:v>1252.3168719055477</c:v>
                </c:pt>
                <c:pt idx="17">
                  <c:v>1277.1206274906699</c:v>
                </c:pt>
                <c:pt idx="18">
                  <c:v>1273.7014624306605</c:v>
                </c:pt>
                <c:pt idx="19">
                  <c:v>1230.2763819095476</c:v>
                </c:pt>
                <c:pt idx="20">
                  <c:v>1290.1852779168753</c:v>
                </c:pt>
                <c:pt idx="21">
                  <c:v>1282.809381237525</c:v>
                </c:pt>
                <c:pt idx="22">
                  <c:v>1149.3038289408255</c:v>
                </c:pt>
                <c:pt idx="23">
                  <c:v>1181.4296333002974</c:v>
                </c:pt>
                <c:pt idx="24">
                  <c:v>1207.0859823467688</c:v>
                </c:pt>
                <c:pt idx="25">
                  <c:v>1298.0686431295362</c:v>
                </c:pt>
                <c:pt idx="26">
                  <c:v>1473.1228930432119</c:v>
                </c:pt>
                <c:pt idx="27">
                  <c:v>1597.6056682140238</c:v>
                </c:pt>
                <c:pt idx="28">
                  <c:v>1458.8836812952707</c:v>
                </c:pt>
                <c:pt idx="29">
                  <c:v>1496.3304421665555</c:v>
                </c:pt>
                <c:pt idx="30">
                  <c:v>1519.2505288606831</c:v>
                </c:pt>
                <c:pt idx="31">
                  <c:v>1668.4334156477744</c:v>
                </c:pt>
                <c:pt idx="32">
                  <c:v>1617.916891527253</c:v>
                </c:pt>
                <c:pt idx="33">
                  <c:v>1520.2767175572517</c:v>
                </c:pt>
                <c:pt idx="34">
                  <c:v>1646.005101132926</c:v>
                </c:pt>
                <c:pt idx="35">
                  <c:v>1679.07498082709</c:v>
                </c:pt>
                <c:pt idx="36">
                  <c:v>1691.6622660329754</c:v>
                </c:pt>
                <c:pt idx="37">
                  <c:v>1720.3548085901027</c:v>
                </c:pt>
                <c:pt idx="38">
                  <c:v>1715.6703424260011</c:v>
                </c:pt>
                <c:pt idx="39">
                  <c:v>1661.0286901806846</c:v>
                </c:pt>
                <c:pt idx="40">
                  <c:v>1616.5461017338384</c:v>
                </c:pt>
                <c:pt idx="41">
                  <c:v>1585.393707531548</c:v>
                </c:pt>
                <c:pt idx="42">
                  <c:v>1641.4772727272725</c:v>
                </c:pt>
                <c:pt idx="43">
                  <c:v>1630.4446204321757</c:v>
                </c:pt>
                <c:pt idx="44">
                  <c:v>1624.0919074167934</c:v>
                </c:pt>
                <c:pt idx="45">
                  <c:v>1653.6779546983628</c:v>
                </c:pt>
                <c:pt idx="46">
                  <c:v>1769.7588747488278</c:v>
                </c:pt>
                <c:pt idx="47">
                  <c:v>1700.2111580351188</c:v>
                </c:pt>
                <c:pt idx="48">
                  <c:v>1711.6065501217083</c:v>
                </c:pt>
                <c:pt idx="49">
                  <c:v>1689.0455471718897</c:v>
                </c:pt>
                <c:pt idx="50">
                  <c:v>1547.5381072486018</c:v>
                </c:pt>
                <c:pt idx="51">
                  <c:v>1618.9410480349345</c:v>
                </c:pt>
                <c:pt idx="52">
                  <c:v>1735.9526138463211</c:v>
                </c:pt>
                <c:pt idx="53">
                  <c:v>1755.9510928370482</c:v>
                </c:pt>
                <c:pt idx="54">
                  <c:v>1786.27598836583</c:v>
                </c:pt>
                <c:pt idx="55">
                  <c:v>1901.0129160190793</c:v>
                </c:pt>
                <c:pt idx="56">
                  <c:v>1833.0849478390462</c:v>
                </c:pt>
                <c:pt idx="57">
                  <c:v>1828.8493049315505</c:v>
                </c:pt>
                <c:pt idx="58">
                  <c:v>1810.2362204724409</c:v>
                </c:pt>
                <c:pt idx="59">
                  <c:v>1777.2957717033398</c:v>
                </c:pt>
                <c:pt idx="60">
                  <c:v>1851.3149720439014</c:v>
                </c:pt>
                <c:pt idx="61">
                  <c:v>1896.4010282776349</c:v>
                </c:pt>
                <c:pt idx="62">
                  <c:v>1957.1610926729638</c:v>
                </c:pt>
                <c:pt idx="63">
                  <c:v>1977.485928705441</c:v>
                </c:pt>
                <c:pt idx="64">
                  <c:v>1895.1052472555141</c:v>
                </c:pt>
                <c:pt idx="65">
                  <c:v>2017.2051615484645</c:v>
                </c:pt>
                <c:pt idx="66">
                  <c:v>1988.6724960254371</c:v>
                </c:pt>
                <c:pt idx="67">
                  <c:v>2055.6186152099885</c:v>
                </c:pt>
                <c:pt idx="68">
                  <c:v>2013.677811550152</c:v>
                </c:pt>
                <c:pt idx="69">
                  <c:v>2032.919405892379</c:v>
                </c:pt>
                <c:pt idx="70">
                  <c:v>2113.2394911236879</c:v>
                </c:pt>
                <c:pt idx="71">
                  <c:v>2073.4227091442026</c:v>
                </c:pt>
                <c:pt idx="72">
                  <c:v>2045.0596658711215</c:v>
                </c:pt>
                <c:pt idx="73">
                  <c:v>2044.0946375231142</c:v>
                </c:pt>
                <c:pt idx="74">
                  <c:v>2177.1853805576488</c:v>
                </c:pt>
                <c:pt idx="75">
                  <c:v>2212.4141796272943</c:v>
                </c:pt>
                <c:pt idx="76">
                  <c:v>2283.6138339189938</c:v>
                </c:pt>
                <c:pt idx="77">
                  <c:v>2289.9253902137593</c:v>
                </c:pt>
                <c:pt idx="78">
                  <c:v>2331.0072953011008</c:v>
                </c:pt>
                <c:pt idx="79">
                  <c:v>2450.5203660506008</c:v>
                </c:pt>
                <c:pt idx="80">
                  <c:v>2416.9109157118751</c:v>
                </c:pt>
                <c:pt idx="81">
                  <c:v>2599.9032839495317</c:v>
                </c:pt>
                <c:pt idx="82">
                  <c:v>2583.9317578448013</c:v>
                </c:pt>
                <c:pt idx="83">
                  <c:v>2738.9056441189141</c:v>
                </c:pt>
                <c:pt idx="84">
                  <c:v>2620.388142461079</c:v>
                </c:pt>
                <c:pt idx="85">
                  <c:v>2528.8701161562831</c:v>
                </c:pt>
                <c:pt idx="86">
                  <c:v>2559.4426078587271</c:v>
                </c:pt>
                <c:pt idx="87">
                  <c:v>2485.9464389354116</c:v>
                </c:pt>
                <c:pt idx="88">
                  <c:v>2555.7928457020826</c:v>
                </c:pt>
                <c:pt idx="89">
                  <c:v>2582.7739126896945</c:v>
                </c:pt>
                <c:pt idx="90">
                  <c:v>1988.8351471180977</c:v>
                </c:pt>
                <c:pt idx="91">
                  <c:v>1807.7706345086451</c:v>
                </c:pt>
                <c:pt idx="92">
                  <c:v>1790.2211321650382</c:v>
                </c:pt>
                <c:pt idx="93">
                  <c:v>1914.6451385350942</c:v>
                </c:pt>
                <c:pt idx="94">
                  <c:v>2080.4053267073027</c:v>
                </c:pt>
                <c:pt idx="95">
                  <c:v>2029.5623388121173</c:v>
                </c:pt>
                <c:pt idx="96">
                  <c:v>2126.2699564586355</c:v>
                </c:pt>
                <c:pt idx="97">
                  <c:v>2187.5923750331599</c:v>
                </c:pt>
                <c:pt idx="98">
                  <c:v>2271.4522072647965</c:v>
                </c:pt>
                <c:pt idx="99">
                  <c:v>2101.5595851055891</c:v>
                </c:pt>
                <c:pt idx="100">
                  <c:v>2178.8094180364283</c:v>
                </c:pt>
                <c:pt idx="101">
                  <c:v>2197.5168056422876</c:v>
                </c:pt>
                <c:pt idx="102">
                  <c:v>2185.7345919743411</c:v>
                </c:pt>
                <c:pt idx="103">
                  <c:v>2154.8226103938373</c:v>
                </c:pt>
                <c:pt idx="104">
                  <c:v>2188.9705659377451</c:v>
                </c:pt>
                <c:pt idx="105">
                  <c:v>2386.4929017976888</c:v>
                </c:pt>
                <c:pt idx="106">
                  <c:v>2558.4704939111807</c:v>
                </c:pt>
                <c:pt idx="107">
                  <c:v>2527.6238183638125</c:v>
                </c:pt>
                <c:pt idx="108">
                  <c:v>2695.5914219113129</c:v>
                </c:pt>
                <c:pt idx="109">
                  <c:v>2778.3249248902025</c:v>
                </c:pt>
                <c:pt idx="110">
                  <c:v>2977.8754231613616</c:v>
                </c:pt>
                <c:pt idx="111">
                  <c:v>3046.1154011307831</c:v>
                </c:pt>
                <c:pt idx="112">
                  <c:v>3149.8175723874442</c:v>
                </c:pt>
                <c:pt idx="113">
                  <c:v>3050.4518883739597</c:v>
                </c:pt>
                <c:pt idx="114">
                  <c:v>3071.6499331439081</c:v>
                </c:pt>
                <c:pt idx="115">
                  <c:v>3436.0394842151604</c:v>
                </c:pt>
                <c:pt idx="116">
                  <c:v>3799.5304008166613</c:v>
                </c:pt>
                <c:pt idx="117">
                  <c:v>4151.3741370698935</c:v>
                </c:pt>
                <c:pt idx="118">
                  <c:v>4514.9372439853714</c:v>
                </c:pt>
                <c:pt idx="119">
                  <c:v>4762.2355846408263</c:v>
                </c:pt>
                <c:pt idx="120">
                  <c:v>5059.7536821718868</c:v>
                </c:pt>
                <c:pt idx="121">
                  <c:v>5334.1105972476635</c:v>
                </c:pt>
                <c:pt idx="122">
                  <c:v>5588.174071410227</c:v>
                </c:pt>
                <c:pt idx="123">
                  <c:v>6032.0411520152302</c:v>
                </c:pt>
                <c:pt idx="124">
                  <c:v>6319.1336974542137</c:v>
                </c:pt>
                <c:pt idx="125">
                  <c:v>6618.4713953970422</c:v>
                </c:pt>
                <c:pt idx="126">
                  <c:v>7099.2917745204504</c:v>
                </c:pt>
                <c:pt idx="127">
                  <c:v>7661.3421311009906</c:v>
                </c:pt>
                <c:pt idx="128">
                  <c:v>8149.4332967440832</c:v>
                </c:pt>
                <c:pt idx="129">
                  <c:v>8346.3019072766529</c:v>
                </c:pt>
                <c:pt idx="130">
                  <c:v>8599.2691568523642</c:v>
                </c:pt>
                <c:pt idx="131">
                  <c:v>8833.0634759461009</c:v>
                </c:pt>
                <c:pt idx="132">
                  <c:v>9022.9970217330319</c:v>
                </c:pt>
                <c:pt idx="133">
                  <c:v>9068.087985128177</c:v>
                </c:pt>
                <c:pt idx="134">
                  <c:v>9202.5097923728863</c:v>
                </c:pt>
                <c:pt idx="135">
                  <c:v>9185.7126206596931</c:v>
                </c:pt>
                <c:pt idx="136">
                  <c:v>9293.0026372109241</c:v>
                </c:pt>
                <c:pt idx="137">
                  <c:v>9477.8029196709449</c:v>
                </c:pt>
                <c:pt idx="138">
                  <c:v>9570.9754285531526</c:v>
                </c:pt>
                <c:pt idx="139">
                  <c:v>9721.7705748092503</c:v>
                </c:pt>
                <c:pt idx="140">
                  <c:v>9997.9962568548635</c:v>
                </c:pt>
                <c:pt idx="141">
                  <c:v>10520.051824167167</c:v>
                </c:pt>
                <c:pt idx="142">
                  <c:v>11045.995659176613</c:v>
                </c:pt>
                <c:pt idx="143">
                  <c:v>11581.576550095993</c:v>
                </c:pt>
                <c:pt idx="144">
                  <c:v>12054.808890774155</c:v>
                </c:pt>
                <c:pt idx="145">
                  <c:v>12327.06195601531</c:v>
                </c:pt>
                <c:pt idx="146">
                  <c:v>12413.917676939862</c:v>
                </c:pt>
                <c:pt idx="147">
                  <c:v>12261.639422871111</c:v>
                </c:pt>
                <c:pt idx="148">
                  <c:v>12533.812202205516</c:v>
                </c:pt>
                <c:pt idx="149">
                  <c:v>12860.397895744887</c:v>
                </c:pt>
                <c:pt idx="150">
                  <c:v>13152.49525516</c:v>
                </c:pt>
                <c:pt idx="151">
                  <c:v>13643.24990259365</c:v>
                </c:pt>
                <c:pt idx="152">
                  <c:v>14236.246541423914</c:v>
                </c:pt>
                <c:pt idx="153">
                  <c:v>14871.801584766681</c:v>
                </c:pt>
                <c:pt idx="154">
                  <c:v>15621.719678146395</c:v>
                </c:pt>
                <c:pt idx="155">
                  <c:v>16163.327737518781</c:v>
                </c:pt>
                <c:pt idx="156">
                  <c:v>16572.834026818295</c:v>
                </c:pt>
                <c:pt idx="157">
                  <c:v>17059.177824292179</c:v>
                </c:pt>
                <c:pt idx="158">
                  <c:v>17588.189702384116</c:v>
                </c:pt>
                <c:pt idx="159">
                  <c:v>18193.961339328751</c:v>
                </c:pt>
                <c:pt idx="160">
                  <c:v>18895.316239912023</c:v>
                </c:pt>
                <c:pt idx="161">
                  <c:v>19551.158666156418</c:v>
                </c:pt>
                <c:pt idx="162">
                  <c:v>19706.255587191354</c:v>
                </c:pt>
              </c:numCache>
            </c:numRef>
          </c:val>
          <c:smooth val="0"/>
        </c:ser>
        <c:ser>
          <c:idx val="3"/>
          <c:order val="3"/>
          <c:tx>
            <c:v>CZE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'PerCapita GDP'!$AB$40:$AB$202</c:f>
              <c:numCache>
                <c:formatCode>#,##0</c:formatCode>
                <c:ptCount val="163"/>
                <c:pt idx="4">
                  <c:v>1079.0270270270271</c:v>
                </c:pt>
                <c:pt idx="24">
                  <c:v>1163.9586410635154</c:v>
                </c:pt>
                <c:pt idx="44">
                  <c:v>1505.0208833200036</c:v>
                </c:pt>
                <c:pt idx="54">
                  <c:v>1729.0396969197825</c:v>
                </c:pt>
                <c:pt idx="64">
                  <c:v>1990.988909426987</c:v>
                </c:pt>
                <c:pt idx="67">
                  <c:v>2095.5412522534657</c:v>
                </c:pt>
                <c:pt idx="74">
                  <c:v>1933.1937185477946</c:v>
                </c:pt>
                <c:pt idx="75">
                  <c:v>2084.6455009776228</c:v>
                </c:pt>
                <c:pt idx="76">
                  <c:v>2005.8839680582405</c:v>
                </c:pt>
                <c:pt idx="77">
                  <c:v>2150.6136464816118</c:v>
                </c:pt>
                <c:pt idx="78">
                  <c:v>2352.7875716463477</c:v>
                </c:pt>
                <c:pt idx="79">
                  <c:v>2605.981323722352</c:v>
                </c:pt>
                <c:pt idx="80">
                  <c:v>2575.37320139248</c:v>
                </c:pt>
                <c:pt idx="81">
                  <c:v>2751.6869994885069</c:v>
                </c:pt>
                <c:pt idx="82">
                  <c:v>2977.1718979727589</c:v>
                </c:pt>
                <c:pt idx="83">
                  <c:v>3042.373679354228</c:v>
                </c:pt>
                <c:pt idx="84">
                  <c:v>2925.8101833525498</c:v>
                </c:pt>
                <c:pt idx="85">
                  <c:v>2808.7276690883969</c:v>
                </c:pt>
                <c:pt idx="86">
                  <c:v>2679.7411871921495</c:v>
                </c:pt>
                <c:pt idx="87">
                  <c:v>2551.7983370237039</c:v>
                </c:pt>
                <c:pt idx="88">
                  <c:v>2442.8366450654053</c:v>
                </c:pt>
                <c:pt idx="89">
                  <c:v>2409.898015077129</c:v>
                </c:pt>
                <c:pt idx="90">
                  <c:v>2598.6364714376082</c:v>
                </c:pt>
                <c:pt idx="91">
                  <c:v>2881.5340592815533</c:v>
                </c:pt>
                <c:pt idx="102">
                  <c:v>3088.437025335229</c:v>
                </c:pt>
                <c:pt idx="103">
                  <c:v>3259.3920245526197</c:v>
                </c:pt>
                <c:pt idx="104">
                  <c:v>3500.6371254552423</c:v>
                </c:pt>
                <c:pt idx="105">
                  <c:v>3523.7293612397266</c:v>
                </c:pt>
                <c:pt idx="106">
                  <c:v>3597.6345112118688</c:v>
                </c:pt>
                <c:pt idx="107">
                  <c:v>3544.2148811752504</c:v>
                </c:pt>
                <c:pt idx="108">
                  <c:v>3651.5657193762127</c:v>
                </c:pt>
                <c:pt idx="109">
                  <c:v>3921.8863209652286</c:v>
                </c:pt>
                <c:pt idx="110">
                  <c:v>4110.0834492602226</c:v>
                </c:pt>
                <c:pt idx="111">
                  <c:v>4319.7646838922028</c:v>
                </c:pt>
                <c:pt idx="112">
                  <c:v>4609.9773501683248</c:v>
                </c:pt>
                <c:pt idx="113">
                  <c:v>4779.849783765937</c:v>
                </c:pt>
                <c:pt idx="114">
                  <c:v>5108.3185113324407</c:v>
                </c:pt>
                <c:pt idx="115">
                  <c:v>5263.4838036593837</c:v>
                </c:pt>
                <c:pt idx="116">
                  <c:v>5303.6648025998948</c:v>
                </c:pt>
                <c:pt idx="117">
                  <c:v>5169.6987305917855</c:v>
                </c:pt>
                <c:pt idx="118">
                  <c:v>5372.4531304971269</c:v>
                </c:pt>
                <c:pt idx="119">
                  <c:v>5532.7009828395121</c:v>
                </c:pt>
                <c:pt idx="120">
                  <c:v>5740.6161360446149</c:v>
                </c:pt>
                <c:pt idx="121">
                  <c:v>5964.2524512814634</c:v>
                </c:pt>
                <c:pt idx="122">
                  <c:v>6222.5067512519481</c:v>
                </c:pt>
                <c:pt idx="123">
                  <c:v>6353.8937287177614</c:v>
                </c:pt>
                <c:pt idx="124">
                  <c:v>6466.3398726428313</c:v>
                </c:pt>
                <c:pt idx="125">
                  <c:v>6658.3532345608082</c:v>
                </c:pt>
                <c:pt idx="126">
                  <c:v>6858.4152360937042</c:v>
                </c:pt>
                <c:pt idx="127">
                  <c:v>7041.2688925133634</c:v>
                </c:pt>
                <c:pt idx="128">
                  <c:v>7242.8376608826238</c:v>
                </c:pt>
                <c:pt idx="129">
                  <c:v>7399.3287332052132</c:v>
                </c:pt>
                <c:pt idx="130">
                  <c:v>7461.1593775730571</c:v>
                </c:pt>
                <c:pt idx="131">
                  <c:v>7743.5256841828705</c:v>
                </c:pt>
                <c:pt idx="132">
                  <c:v>7786.4329619181417</c:v>
                </c:pt>
                <c:pt idx="133">
                  <c:v>7804.3874686738163</c:v>
                </c:pt>
                <c:pt idx="134">
                  <c:v>7982.0160370616795</c:v>
                </c:pt>
                <c:pt idx="135">
                  <c:v>7912.4679466996167</c:v>
                </c:pt>
                <c:pt idx="136">
                  <c:v>8045.4508072033959</c:v>
                </c:pt>
                <c:pt idx="137">
                  <c:v>8147.2049110608468</c:v>
                </c:pt>
                <c:pt idx="138">
                  <c:v>8319.4506887387506</c:v>
                </c:pt>
                <c:pt idx="139">
                  <c:v>8367.152164262212</c:v>
                </c:pt>
                <c:pt idx="140">
                  <c:v>8507.2192892625881</c:v>
                </c:pt>
                <c:pt idx="141">
                  <c:v>8533.7139616068616</c:v>
                </c:pt>
                <c:pt idx="142">
                  <c:v>8708.7439087177681</c:v>
                </c:pt>
                <c:pt idx="143">
                  <c:v>8767.7843152566638</c:v>
                </c:pt>
                <c:pt idx="144">
                  <c:v>8512.6440634646642</c:v>
                </c:pt>
                <c:pt idx="145">
                  <c:v>7438.5990935740892</c:v>
                </c:pt>
                <c:pt idx="146">
                  <c:v>7254.1904642913023</c:v>
                </c:pt>
                <c:pt idx="147">
                  <c:v>7282.4901199443975</c:v>
                </c:pt>
                <c:pt idx="148">
                  <c:v>7516.6729054592306</c:v>
                </c:pt>
                <c:pt idx="149">
                  <c:v>7955.7879004709939</c:v>
                </c:pt>
                <c:pt idx="150">
                  <c:v>8334.281857488746</c:v>
                </c:pt>
                <c:pt idx="151">
                  <c:v>8409.5097757096828</c:v>
                </c:pt>
                <c:pt idx="152">
                  <c:v>8513.6423044559451</c:v>
                </c:pt>
                <c:pt idx="153">
                  <c:v>8595.4003447907417</c:v>
                </c:pt>
                <c:pt idx="154">
                  <c:v>8833.059527079251</c:v>
                </c:pt>
                <c:pt idx="155">
                  <c:v>9081.8344226832614</c:v>
                </c:pt>
                <c:pt idx="156">
                  <c:v>9310.6580621506728</c:v>
                </c:pt>
                <c:pt idx="157">
                  <c:v>9663.766883444594</c:v>
                </c:pt>
                <c:pt idx="158">
                  <c:v>10127.861046877279</c:v>
                </c:pt>
                <c:pt idx="159">
                  <c:v>10770.71234514517</c:v>
                </c:pt>
                <c:pt idx="160">
                  <c:v>11561.857830954361</c:v>
                </c:pt>
                <c:pt idx="161">
                  <c:v>12432.121823043604</c:v>
                </c:pt>
                <c:pt idx="162">
                  <c:v>12925.484160247324</c:v>
                </c:pt>
              </c:numCache>
            </c:numRef>
          </c:val>
          <c:smooth val="0"/>
        </c:ser>
        <c:ser>
          <c:idx val="4"/>
          <c:order val="4"/>
          <c:tx>
            <c:v>SLO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'PerCapita GDP'!$AO$40:$AO$202</c:f>
              <c:numCache>
                <c:formatCode>#,##0</c:formatCode>
                <c:ptCount val="163"/>
                <c:pt idx="144">
                  <c:v>7763.059284583941</c:v>
                </c:pt>
                <c:pt idx="145">
                  <c:v>6605.8107281681159</c:v>
                </c:pt>
                <c:pt idx="146">
                  <c:v>6158.2292094421</c:v>
                </c:pt>
                <c:pt idx="147">
                  <c:v>6250.9291581710504</c:v>
                </c:pt>
                <c:pt idx="148">
                  <c:v>6611.8969246453789</c:v>
                </c:pt>
                <c:pt idx="149">
                  <c:v>6976.9481296090635</c:v>
                </c:pt>
                <c:pt idx="150">
                  <c:v>7389.7833516920364</c:v>
                </c:pt>
                <c:pt idx="151">
                  <c:v>7716.4197487253241</c:v>
                </c:pt>
                <c:pt idx="152">
                  <c:v>8151.4056156353836</c:v>
                </c:pt>
                <c:pt idx="153">
                  <c:v>8157.5480207623095</c:v>
                </c:pt>
                <c:pt idx="154">
                  <c:v>8219.6980919649195</c:v>
                </c:pt>
                <c:pt idx="155">
                  <c:v>8475.985909251629</c:v>
                </c:pt>
                <c:pt idx="156">
                  <c:v>8812.6694530847399</c:v>
                </c:pt>
                <c:pt idx="157">
                  <c:v>9171.7644504492455</c:v>
                </c:pt>
                <c:pt idx="158">
                  <c:v>9658.4037774401968</c:v>
                </c:pt>
                <c:pt idx="159">
                  <c:v>10271.454881583129</c:v>
                </c:pt>
                <c:pt idx="160">
                  <c:v>11127.967396691723</c:v>
                </c:pt>
                <c:pt idx="161">
                  <c:v>12267.090493954844</c:v>
                </c:pt>
                <c:pt idx="162">
                  <c:v>13033.308055659274</c:v>
                </c:pt>
              </c:numCache>
            </c:numRef>
          </c:val>
          <c:smooth val="0"/>
        </c:ser>
        <c:ser>
          <c:idx val="5"/>
          <c:order val="5"/>
          <c:tx>
            <c:v>BRA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'PerCapita GDP'!$BH$40:$BH$202</c:f>
              <c:numCache>
                <c:formatCode>#,##0</c:formatCode>
                <c:ptCount val="163"/>
                <c:pt idx="4">
                  <c:v>685.51285595797617</c:v>
                </c:pt>
                <c:pt idx="24">
                  <c:v>712.97335919158922</c:v>
                </c:pt>
                <c:pt idx="25">
                  <c:v>716.83366733466937</c:v>
                </c:pt>
                <c:pt idx="26">
                  <c:v>720.66489623291045</c:v>
                </c:pt>
                <c:pt idx="27">
                  <c:v>724.46418227457048</c:v>
                </c:pt>
                <c:pt idx="28">
                  <c:v>728.39272175890824</c:v>
                </c:pt>
                <c:pt idx="29">
                  <c:v>732.34719508791511</c:v>
                </c:pt>
                <c:pt idx="30">
                  <c:v>736.18847593827047</c:v>
                </c:pt>
                <c:pt idx="31">
                  <c:v>740.13983506633201</c:v>
                </c:pt>
                <c:pt idx="32">
                  <c:v>744.12670479542453</c:v>
                </c:pt>
                <c:pt idx="33">
                  <c:v>748.14302988426334</c:v>
                </c:pt>
                <c:pt idx="34">
                  <c:v>752.16211633033743</c:v>
                </c:pt>
                <c:pt idx="35">
                  <c:v>756.22138992925511</c:v>
                </c:pt>
                <c:pt idx="36">
                  <c:v>760.29411764705878</c:v>
                </c:pt>
                <c:pt idx="37">
                  <c:v>764.31435445068166</c:v>
                </c:pt>
                <c:pt idx="38">
                  <c:v>768.40116507911512</c:v>
                </c:pt>
                <c:pt idx="39">
                  <c:v>772.58326249903405</c:v>
                </c:pt>
                <c:pt idx="40">
                  <c:v>776.7579458393385</c:v>
                </c:pt>
                <c:pt idx="41">
                  <c:v>780.86373790022333</c:v>
                </c:pt>
                <c:pt idx="42">
                  <c:v>785.04604589972223</c:v>
                </c:pt>
                <c:pt idx="43">
                  <c:v>789.28110202324569</c:v>
                </c:pt>
                <c:pt idx="44">
                  <c:v>793.50658497077268</c:v>
                </c:pt>
                <c:pt idx="45">
                  <c:v>772.54281587454432</c:v>
                </c:pt>
                <c:pt idx="46">
                  <c:v>729.88042455998925</c:v>
                </c:pt>
                <c:pt idx="47">
                  <c:v>621.57197218212832</c:v>
                </c:pt>
                <c:pt idx="48">
                  <c:v>621.1956173511885</c:v>
                </c:pt>
                <c:pt idx="49">
                  <c:v>783.41677096370461</c:v>
                </c:pt>
                <c:pt idx="50">
                  <c:v>709.93766043270989</c:v>
                </c:pt>
                <c:pt idx="51">
                  <c:v>699.0986688951233</c:v>
                </c:pt>
                <c:pt idx="52">
                  <c:v>717.03392794683452</c:v>
                </c:pt>
                <c:pt idx="53">
                  <c:v>702.97198815759509</c:v>
                </c:pt>
                <c:pt idx="54">
                  <c:v>678.43638790035584</c:v>
                </c:pt>
                <c:pt idx="55">
                  <c:v>729.93692909960851</c:v>
                </c:pt>
                <c:pt idx="56">
                  <c:v>714.78010861463099</c:v>
                </c:pt>
                <c:pt idx="57">
                  <c:v>713.9207507820646</c:v>
                </c:pt>
                <c:pt idx="58">
                  <c:v>712.76867309950478</c:v>
                </c:pt>
                <c:pt idx="59">
                  <c:v>718.14227865820123</c:v>
                </c:pt>
                <c:pt idx="60">
                  <c:v>770.3040093993244</c:v>
                </c:pt>
                <c:pt idx="61">
                  <c:v>755.22531160115045</c:v>
                </c:pt>
                <c:pt idx="62">
                  <c:v>734.12195465427408</c:v>
                </c:pt>
                <c:pt idx="63">
                  <c:v>776.22506205755258</c:v>
                </c:pt>
                <c:pt idx="64">
                  <c:v>768.72524306805906</c:v>
                </c:pt>
                <c:pt idx="65">
                  <c:v>835.67681932384187</c:v>
                </c:pt>
                <c:pt idx="66">
                  <c:v>809.17645027624303</c:v>
                </c:pt>
                <c:pt idx="67">
                  <c:v>810.98901098901104</c:v>
                </c:pt>
                <c:pt idx="68">
                  <c:v>779.93460535573854</c:v>
                </c:pt>
                <c:pt idx="69">
                  <c:v>797.92494123368726</c:v>
                </c:pt>
                <c:pt idx="70">
                  <c:v>804.1830376632139</c:v>
                </c:pt>
                <c:pt idx="71">
                  <c:v>841.90890719726406</c:v>
                </c:pt>
                <c:pt idx="72">
                  <c:v>807.66449746926969</c:v>
                </c:pt>
                <c:pt idx="73">
                  <c:v>895.24874231414196</c:v>
                </c:pt>
                <c:pt idx="74">
                  <c:v>963.10757553641804</c:v>
                </c:pt>
                <c:pt idx="75">
                  <c:v>963.35228288462224</c:v>
                </c:pt>
                <c:pt idx="76">
                  <c:v>1009.0743465769742</c:v>
                </c:pt>
                <c:pt idx="77">
                  <c:v>1045.5950010300076</c:v>
                </c:pt>
                <c:pt idx="78">
                  <c:v>1023.920869360428</c:v>
                </c:pt>
                <c:pt idx="79">
                  <c:v>1007.3849399973625</c:v>
                </c:pt>
                <c:pt idx="80">
                  <c:v>1008.3029108648595</c:v>
                </c:pt>
                <c:pt idx="81">
                  <c:v>1059.8030835470288</c:v>
                </c:pt>
                <c:pt idx="82">
                  <c:v>1158.1870075076006</c:v>
                </c:pt>
                <c:pt idx="83">
                  <c:v>1137.4414786891227</c:v>
                </c:pt>
                <c:pt idx="84">
                  <c:v>1048.2304575786463</c:v>
                </c:pt>
                <c:pt idx="85">
                  <c:v>1004.232835123774</c:v>
                </c:pt>
                <c:pt idx="86">
                  <c:v>1018.3654203736019</c:v>
                </c:pt>
                <c:pt idx="87">
                  <c:v>1075.7155271493848</c:v>
                </c:pt>
                <c:pt idx="88">
                  <c:v>1142.3195253268873</c:v>
                </c:pt>
                <c:pt idx="89">
                  <c:v>1149.986541049798</c:v>
                </c:pt>
                <c:pt idx="90">
                  <c:v>1235.103268180739</c:v>
                </c:pt>
                <c:pt idx="91">
                  <c:v>1249.9030682141288</c:v>
                </c:pt>
                <c:pt idx="92">
                  <c:v>1275.9878419452889</c:v>
                </c:pt>
                <c:pt idx="93">
                  <c:v>1262.7764402194148</c:v>
                </c:pt>
                <c:pt idx="94">
                  <c:v>1249.7202899255728</c:v>
                </c:pt>
                <c:pt idx="95">
                  <c:v>1306.9243385866075</c:v>
                </c:pt>
                <c:pt idx="96">
                  <c:v>1229.2832431679399</c:v>
                </c:pt>
                <c:pt idx="97">
                  <c:v>1367.9495611548318</c:v>
                </c:pt>
                <c:pt idx="98">
                  <c:v>1385.9241044726525</c:v>
                </c:pt>
                <c:pt idx="99">
                  <c:v>1389.9383317104837</c:v>
                </c:pt>
                <c:pt idx="100">
                  <c:v>1500.9194090419126</c:v>
                </c:pt>
                <c:pt idx="101">
                  <c:v>1517.8785251249019</c:v>
                </c:pt>
                <c:pt idx="102">
                  <c:v>1596.2290784432346</c:v>
                </c:pt>
                <c:pt idx="103">
                  <c:v>1659.2605723965412</c:v>
                </c:pt>
                <c:pt idx="104">
                  <c:v>1671.7226694010403</c:v>
                </c:pt>
                <c:pt idx="105">
                  <c:v>1702.1019089332567</c:v>
                </c:pt>
                <c:pt idx="106">
                  <c:v>1752.2352345900965</c:v>
                </c:pt>
                <c:pt idx="107">
                  <c:v>1784.1685211244628</c:v>
                </c:pt>
                <c:pt idx="108">
                  <c:v>1847.5986493506441</c:v>
                </c:pt>
                <c:pt idx="109">
                  <c:v>1925.7434242159256</c:v>
                </c:pt>
                <c:pt idx="110">
                  <c:v>1896.435994020115</c:v>
                </c:pt>
                <c:pt idx="111">
                  <c:v>1994.121508523471</c:v>
                </c:pt>
                <c:pt idx="112">
                  <c:v>2111.2130412038887</c:v>
                </c:pt>
                <c:pt idx="113">
                  <c:v>2221.0013151993194</c:v>
                </c:pt>
                <c:pt idx="114">
                  <c:v>2334.8552008157912</c:v>
                </c:pt>
                <c:pt idx="115">
                  <c:v>2437.2738322001751</c:v>
                </c:pt>
                <c:pt idx="116">
                  <c:v>2510.9617528494114</c:v>
                </c:pt>
                <c:pt idx="117">
                  <c:v>2463.2326342878173</c:v>
                </c:pt>
                <c:pt idx="118">
                  <c:v>2472.1776042599063</c:v>
                </c:pt>
                <c:pt idx="119">
                  <c:v>2448.3918651637518</c:v>
                </c:pt>
                <c:pt idx="120">
                  <c:v>2526.735225753187</c:v>
                </c:pt>
                <c:pt idx="121">
                  <c:v>2553.9744696590701</c:v>
                </c:pt>
                <c:pt idx="122">
                  <c:v>2704.2450821297916</c:v>
                </c:pt>
                <c:pt idx="123">
                  <c:v>2859.8418151741153</c:v>
                </c:pt>
                <c:pt idx="124">
                  <c:v>3056.7189096869261</c:v>
                </c:pt>
                <c:pt idx="125">
                  <c:v>3278.4714801811429</c:v>
                </c:pt>
                <c:pt idx="126">
                  <c:v>3537.8789380811704</c:v>
                </c:pt>
                <c:pt idx="127">
                  <c:v>3880.1213374165563</c:v>
                </c:pt>
                <c:pt idx="128">
                  <c:v>4080.9365052457106</c:v>
                </c:pt>
                <c:pt idx="129">
                  <c:v>4187.3823234967258</c:v>
                </c:pt>
                <c:pt idx="130">
                  <c:v>4469.6199922941141</c:v>
                </c:pt>
                <c:pt idx="131">
                  <c:v>4565.3607057609752</c:v>
                </c:pt>
                <c:pt idx="132">
                  <c:v>4678.4065798117863</c:v>
                </c:pt>
                <c:pt idx="133">
                  <c:v>4889.9592842690736</c:v>
                </c:pt>
                <c:pt idx="134">
                  <c:v>5195.0333279141605</c:v>
                </c:pt>
                <c:pt idx="135">
                  <c:v>4849.569813956442</c:v>
                </c:pt>
                <c:pt idx="136">
                  <c:v>4762.8266732802176</c:v>
                </c:pt>
                <c:pt idx="137">
                  <c:v>4498.143376780843</c:v>
                </c:pt>
                <c:pt idx="138">
                  <c:v>4643.2267500129919</c:v>
                </c:pt>
                <c:pt idx="139">
                  <c:v>4913.9625278420754</c:v>
                </c:pt>
                <c:pt idx="140">
                  <c:v>5201.6605323975009</c:v>
                </c:pt>
                <c:pt idx="141">
                  <c:v>5269.529529389556</c:v>
                </c:pt>
                <c:pt idx="142">
                  <c:v>5154.5522475029647</c:v>
                </c:pt>
                <c:pt idx="143">
                  <c:v>5223.6796964865898</c:v>
                </c:pt>
                <c:pt idx="144">
                  <c:v>4920.0568895944962</c:v>
                </c:pt>
                <c:pt idx="145">
                  <c:v>4891.1540264610894</c:v>
                </c:pt>
                <c:pt idx="146">
                  <c:v>4799.9705188679245</c:v>
                </c:pt>
                <c:pt idx="147">
                  <c:v>4937.4936913293632</c:v>
                </c:pt>
                <c:pt idx="148">
                  <c:v>5162.0387909351193</c:v>
                </c:pt>
                <c:pt idx="149">
                  <c:v>5295.736927065499</c:v>
                </c:pt>
                <c:pt idx="150">
                  <c:v>5365.9068193586454</c:v>
                </c:pt>
                <c:pt idx="151">
                  <c:v>5485.4926796292675</c:v>
                </c:pt>
                <c:pt idx="152">
                  <c:v>5414.2090291528675</c:v>
                </c:pt>
                <c:pt idx="153">
                  <c:v>5377.0228585898121</c:v>
                </c:pt>
                <c:pt idx="154">
                  <c:v>5532.2368421052633</c:v>
                </c:pt>
                <c:pt idx="155">
                  <c:v>5524.6659585173584</c:v>
                </c:pt>
                <c:pt idx="156">
                  <c:v>5552.3432073994863</c:v>
                </c:pt>
                <c:pt idx="157">
                  <c:v>5535.850184822787</c:v>
                </c:pt>
                <c:pt idx="158">
                  <c:v>5772.0455361978456</c:v>
                </c:pt>
                <c:pt idx="159">
                  <c:v>5877.8261628737573</c:v>
                </c:pt>
                <c:pt idx="160">
                  <c:v>6033.8906037008601</c:v>
                </c:pt>
                <c:pt idx="161">
                  <c:v>6195.9581062196075</c:v>
                </c:pt>
                <c:pt idx="162">
                  <c:v>6428.9483200317809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198976"/>
        <c:axId val="227078656"/>
      </c:lineChart>
      <c:catAx>
        <c:axId val="219198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27078656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227078656"/>
        <c:scaling>
          <c:orientation val="minMax"/>
          <c:max val="24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19198976"/>
        <c:crosses val="autoZero"/>
        <c:crossBetween val="midCat"/>
        <c:majorUnit val="1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'PerCapita GDP'!$DA$3:$GR$3</c:f>
              <c:numCache>
                <c:formatCode>General</c:formatCode>
                <c:ptCount val="96"/>
                <c:pt idx="0">
                  <c:v>1913</c:v>
                </c:pt>
                <c:pt idx="1">
                  <c:v>1914</c:v>
                </c:pt>
                <c:pt idx="2">
                  <c:v>1915</c:v>
                </c:pt>
                <c:pt idx="3">
                  <c:v>1916</c:v>
                </c:pt>
                <c:pt idx="4">
                  <c:v>1917</c:v>
                </c:pt>
                <c:pt idx="5">
                  <c:v>1918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  <c:pt idx="29">
                  <c:v>1942</c:v>
                </c:pt>
                <c:pt idx="30">
                  <c:v>1943</c:v>
                </c:pt>
                <c:pt idx="31">
                  <c:v>1944</c:v>
                </c:pt>
                <c:pt idx="32">
                  <c:v>1945</c:v>
                </c:pt>
                <c:pt idx="33">
                  <c:v>1946</c:v>
                </c:pt>
                <c:pt idx="34">
                  <c:v>1947</c:v>
                </c:pt>
                <c:pt idx="35">
                  <c:v>1948</c:v>
                </c:pt>
                <c:pt idx="36">
                  <c:v>1949</c:v>
                </c:pt>
                <c:pt idx="37">
                  <c:v>1950</c:v>
                </c:pt>
                <c:pt idx="38">
                  <c:v>1951</c:v>
                </c:pt>
                <c:pt idx="39">
                  <c:v>1952</c:v>
                </c:pt>
                <c:pt idx="40">
                  <c:v>1953</c:v>
                </c:pt>
                <c:pt idx="41">
                  <c:v>1954</c:v>
                </c:pt>
                <c:pt idx="42">
                  <c:v>1955</c:v>
                </c:pt>
                <c:pt idx="43">
                  <c:v>1956</c:v>
                </c:pt>
                <c:pt idx="44">
                  <c:v>1957</c:v>
                </c:pt>
                <c:pt idx="45">
                  <c:v>1958</c:v>
                </c:pt>
                <c:pt idx="46">
                  <c:v>1959</c:v>
                </c:pt>
                <c:pt idx="47">
                  <c:v>1960</c:v>
                </c:pt>
                <c:pt idx="48">
                  <c:v>1961</c:v>
                </c:pt>
                <c:pt idx="49">
                  <c:v>1962</c:v>
                </c:pt>
                <c:pt idx="50">
                  <c:v>1963</c:v>
                </c:pt>
                <c:pt idx="51">
                  <c:v>1964</c:v>
                </c:pt>
                <c:pt idx="52">
                  <c:v>1965</c:v>
                </c:pt>
                <c:pt idx="53">
                  <c:v>1966</c:v>
                </c:pt>
                <c:pt idx="54">
                  <c:v>1967</c:v>
                </c:pt>
                <c:pt idx="55">
                  <c:v>1968</c:v>
                </c:pt>
                <c:pt idx="56">
                  <c:v>1969</c:v>
                </c:pt>
                <c:pt idx="57">
                  <c:v>1970</c:v>
                </c:pt>
                <c:pt idx="58">
                  <c:v>1971</c:v>
                </c:pt>
                <c:pt idx="59">
                  <c:v>1972</c:v>
                </c:pt>
                <c:pt idx="60">
                  <c:v>1973</c:v>
                </c:pt>
                <c:pt idx="61">
                  <c:v>1974</c:v>
                </c:pt>
                <c:pt idx="62">
                  <c:v>1975</c:v>
                </c:pt>
                <c:pt idx="63">
                  <c:v>1976</c:v>
                </c:pt>
                <c:pt idx="64">
                  <c:v>1977</c:v>
                </c:pt>
                <c:pt idx="65">
                  <c:v>1978</c:v>
                </c:pt>
                <c:pt idx="66">
                  <c:v>1979</c:v>
                </c:pt>
                <c:pt idx="67">
                  <c:v>1980</c:v>
                </c:pt>
                <c:pt idx="68">
                  <c:v>1981</c:v>
                </c:pt>
                <c:pt idx="69">
                  <c:v>1982</c:v>
                </c:pt>
                <c:pt idx="70">
                  <c:v>1983</c:v>
                </c:pt>
                <c:pt idx="71">
                  <c:v>1984</c:v>
                </c:pt>
                <c:pt idx="72">
                  <c:v>1985</c:v>
                </c:pt>
                <c:pt idx="73">
                  <c:v>1986</c:v>
                </c:pt>
                <c:pt idx="74">
                  <c:v>1987</c:v>
                </c:pt>
                <c:pt idx="75">
                  <c:v>1988</c:v>
                </c:pt>
                <c:pt idx="76">
                  <c:v>1989</c:v>
                </c:pt>
                <c:pt idx="77">
                  <c:v>1990</c:v>
                </c:pt>
                <c:pt idx="78">
                  <c:v>1991</c:v>
                </c:pt>
                <c:pt idx="79">
                  <c:v>1992</c:v>
                </c:pt>
                <c:pt idx="80">
                  <c:v>1993</c:v>
                </c:pt>
                <c:pt idx="81">
                  <c:v>1994</c:v>
                </c:pt>
                <c:pt idx="82">
                  <c:v>1995</c:v>
                </c:pt>
                <c:pt idx="83">
                  <c:v>1996</c:v>
                </c:pt>
                <c:pt idx="84">
                  <c:v>1997</c:v>
                </c:pt>
                <c:pt idx="85">
                  <c:v>1998</c:v>
                </c:pt>
                <c:pt idx="86">
                  <c:v>1999</c:v>
                </c:pt>
                <c:pt idx="87">
                  <c:v>2000</c:v>
                </c:pt>
                <c:pt idx="88">
                  <c:v>2001</c:v>
                </c:pt>
                <c:pt idx="89">
                  <c:v>2002</c:v>
                </c:pt>
                <c:pt idx="90">
                  <c:v>2003</c:v>
                </c:pt>
                <c:pt idx="91">
                  <c:v>2004</c:v>
                </c:pt>
                <c:pt idx="92">
                  <c:v>2005</c:v>
                </c:pt>
                <c:pt idx="93">
                  <c:v>2006</c:v>
                </c:pt>
                <c:pt idx="94">
                  <c:v>2007</c:v>
                </c:pt>
                <c:pt idx="95">
                  <c:v>2008</c:v>
                </c:pt>
              </c:numCache>
            </c:numRef>
          </c:cat>
          <c:val>
            <c:numRef>
              <c:f>'PerCapita GDP'!$DA$21:$GR$21</c:f>
              <c:numCache>
                <c:formatCode>#,##0</c:formatCode>
                <c:ptCount val="96"/>
                <c:pt idx="0">
                  <c:v>2055.6186152099885</c:v>
                </c:pt>
                <c:pt idx="1">
                  <c:v>2013.677811550152</c:v>
                </c:pt>
                <c:pt idx="2">
                  <c:v>2032.919405892379</c:v>
                </c:pt>
                <c:pt idx="3">
                  <c:v>2113.2394911236879</c:v>
                </c:pt>
                <c:pt idx="4">
                  <c:v>2073.4227091442026</c:v>
                </c:pt>
                <c:pt idx="5">
                  <c:v>2045.0596658711215</c:v>
                </c:pt>
                <c:pt idx="6">
                  <c:v>2044.0946375231142</c:v>
                </c:pt>
                <c:pt idx="7">
                  <c:v>2177.1853805576488</c:v>
                </c:pt>
                <c:pt idx="8">
                  <c:v>2212.4141796272943</c:v>
                </c:pt>
                <c:pt idx="9">
                  <c:v>2283.6138339189938</c:v>
                </c:pt>
                <c:pt idx="10">
                  <c:v>2289.9253902137593</c:v>
                </c:pt>
                <c:pt idx="11">
                  <c:v>2331.0072953011008</c:v>
                </c:pt>
                <c:pt idx="12">
                  <c:v>2450.5203660506008</c:v>
                </c:pt>
                <c:pt idx="13">
                  <c:v>2416.9109157118751</c:v>
                </c:pt>
                <c:pt idx="14">
                  <c:v>2599.9032839495317</c:v>
                </c:pt>
                <c:pt idx="15">
                  <c:v>2583.9317578448013</c:v>
                </c:pt>
                <c:pt idx="16">
                  <c:v>2738.9056441189141</c:v>
                </c:pt>
                <c:pt idx="17">
                  <c:v>2620.388142461079</c:v>
                </c:pt>
                <c:pt idx="18">
                  <c:v>2528.8701161562831</c:v>
                </c:pt>
                <c:pt idx="19">
                  <c:v>2559.4426078587271</c:v>
                </c:pt>
                <c:pt idx="20">
                  <c:v>2485.9464389354116</c:v>
                </c:pt>
                <c:pt idx="21">
                  <c:v>2555.7928457020826</c:v>
                </c:pt>
                <c:pt idx="22">
                  <c:v>2582.7739126896945</c:v>
                </c:pt>
                <c:pt idx="23">
                  <c:v>1988.8351471180977</c:v>
                </c:pt>
                <c:pt idx="24">
                  <c:v>1807.7706345086451</c:v>
                </c:pt>
                <c:pt idx="25">
                  <c:v>1790.2211321650382</c:v>
                </c:pt>
                <c:pt idx="26">
                  <c:v>1914.6451385350942</c:v>
                </c:pt>
                <c:pt idx="27">
                  <c:v>2080.4053267073027</c:v>
                </c:pt>
                <c:pt idx="28">
                  <c:v>2029.5623388121173</c:v>
                </c:pt>
                <c:pt idx="29">
                  <c:v>2126.2699564586355</c:v>
                </c:pt>
                <c:pt idx="30">
                  <c:v>2187.5923750331599</c:v>
                </c:pt>
                <c:pt idx="31">
                  <c:v>2271.4522072647965</c:v>
                </c:pt>
                <c:pt idx="32">
                  <c:v>2101.5595851055891</c:v>
                </c:pt>
                <c:pt idx="33">
                  <c:v>2178.8094180364283</c:v>
                </c:pt>
                <c:pt idx="34">
                  <c:v>2197.5168056422876</c:v>
                </c:pt>
                <c:pt idx="35">
                  <c:v>2185.7345919743411</c:v>
                </c:pt>
                <c:pt idx="36">
                  <c:v>2154.8226103938373</c:v>
                </c:pt>
                <c:pt idx="37">
                  <c:v>2188.9705659377451</c:v>
                </c:pt>
                <c:pt idx="38">
                  <c:v>2386.4929017976888</c:v>
                </c:pt>
                <c:pt idx="39">
                  <c:v>2558.4704939111807</c:v>
                </c:pt>
                <c:pt idx="40">
                  <c:v>2527.6238183638125</c:v>
                </c:pt>
                <c:pt idx="41">
                  <c:v>2695.5914219113129</c:v>
                </c:pt>
                <c:pt idx="42">
                  <c:v>2778.3249248902025</c:v>
                </c:pt>
                <c:pt idx="43">
                  <c:v>2977.8754231613616</c:v>
                </c:pt>
                <c:pt idx="44">
                  <c:v>3046.1154011307831</c:v>
                </c:pt>
                <c:pt idx="45">
                  <c:v>3149.8175723874442</c:v>
                </c:pt>
                <c:pt idx="46">
                  <c:v>3050.4518883739597</c:v>
                </c:pt>
                <c:pt idx="47">
                  <c:v>3071.6499331439081</c:v>
                </c:pt>
                <c:pt idx="48">
                  <c:v>3436.0394842151604</c:v>
                </c:pt>
                <c:pt idx="49">
                  <c:v>3799.5304008166613</c:v>
                </c:pt>
                <c:pt idx="50">
                  <c:v>4151.3741370698935</c:v>
                </c:pt>
                <c:pt idx="51">
                  <c:v>4514.9372439853714</c:v>
                </c:pt>
                <c:pt idx="52">
                  <c:v>4762.2355846408263</c:v>
                </c:pt>
                <c:pt idx="53">
                  <c:v>5059.7536821718868</c:v>
                </c:pt>
                <c:pt idx="54">
                  <c:v>5334.1105972476635</c:v>
                </c:pt>
                <c:pt idx="55">
                  <c:v>5588.174071410227</c:v>
                </c:pt>
                <c:pt idx="56">
                  <c:v>6032.0411520152302</c:v>
                </c:pt>
                <c:pt idx="57">
                  <c:v>6319.1336974542137</c:v>
                </c:pt>
                <c:pt idx="58">
                  <c:v>6618.4713953970422</c:v>
                </c:pt>
                <c:pt idx="59">
                  <c:v>7099.2917745204504</c:v>
                </c:pt>
                <c:pt idx="60">
                  <c:v>7661.3421311009906</c:v>
                </c:pt>
                <c:pt idx="61">
                  <c:v>8149.4332967440832</c:v>
                </c:pt>
                <c:pt idx="62">
                  <c:v>8346.3019072766529</c:v>
                </c:pt>
                <c:pt idx="63">
                  <c:v>8599.2691568523642</c:v>
                </c:pt>
                <c:pt idx="64">
                  <c:v>8833.0634759461009</c:v>
                </c:pt>
                <c:pt idx="65">
                  <c:v>9022.9970217330319</c:v>
                </c:pt>
                <c:pt idx="66">
                  <c:v>9068.087985128177</c:v>
                </c:pt>
                <c:pt idx="67">
                  <c:v>9202.5097923728863</c:v>
                </c:pt>
                <c:pt idx="68">
                  <c:v>9185.7126206596931</c:v>
                </c:pt>
                <c:pt idx="69">
                  <c:v>9293.0026372109241</c:v>
                </c:pt>
                <c:pt idx="70">
                  <c:v>9477.8029196709449</c:v>
                </c:pt>
                <c:pt idx="71">
                  <c:v>9570.9754285531526</c:v>
                </c:pt>
                <c:pt idx="72">
                  <c:v>9721.7705748092503</c:v>
                </c:pt>
                <c:pt idx="73">
                  <c:v>9997.9962568548635</c:v>
                </c:pt>
                <c:pt idx="74">
                  <c:v>10520.051824167167</c:v>
                </c:pt>
                <c:pt idx="75">
                  <c:v>11045.995659176613</c:v>
                </c:pt>
                <c:pt idx="76">
                  <c:v>11581.576550095993</c:v>
                </c:pt>
                <c:pt idx="77">
                  <c:v>12054.808890774155</c:v>
                </c:pt>
                <c:pt idx="78">
                  <c:v>12327.06195601531</c:v>
                </c:pt>
                <c:pt idx="79">
                  <c:v>12413.917676939862</c:v>
                </c:pt>
                <c:pt idx="80">
                  <c:v>12261.639422871111</c:v>
                </c:pt>
                <c:pt idx="81">
                  <c:v>12533.812202205516</c:v>
                </c:pt>
                <c:pt idx="82">
                  <c:v>12860.397895744887</c:v>
                </c:pt>
                <c:pt idx="83">
                  <c:v>13152.49525516</c:v>
                </c:pt>
                <c:pt idx="84">
                  <c:v>13643.24990259365</c:v>
                </c:pt>
                <c:pt idx="85">
                  <c:v>14236.246541423914</c:v>
                </c:pt>
                <c:pt idx="86">
                  <c:v>14871.801584766681</c:v>
                </c:pt>
                <c:pt idx="87">
                  <c:v>15621.719678146395</c:v>
                </c:pt>
                <c:pt idx="88">
                  <c:v>16163.327737518781</c:v>
                </c:pt>
                <c:pt idx="89">
                  <c:v>16572.834026818295</c:v>
                </c:pt>
                <c:pt idx="90">
                  <c:v>17059.177824292179</c:v>
                </c:pt>
                <c:pt idx="91">
                  <c:v>17588.189702384116</c:v>
                </c:pt>
                <c:pt idx="92">
                  <c:v>18193.961339328751</c:v>
                </c:pt>
                <c:pt idx="93">
                  <c:v>18895.316239912023</c:v>
                </c:pt>
                <c:pt idx="94">
                  <c:v>19551.158666156418</c:v>
                </c:pt>
                <c:pt idx="95">
                  <c:v>19706.255587191354</c:v>
                </c:pt>
              </c:numCache>
            </c:numRef>
          </c:val>
          <c:smooth val="0"/>
        </c:ser>
        <c:ser>
          <c:idx val="0"/>
          <c:order val="1"/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'PerCapita GDP'!$DA$3:$GR$3</c:f>
              <c:numCache>
                <c:formatCode>General</c:formatCode>
                <c:ptCount val="96"/>
                <c:pt idx="0">
                  <c:v>1913</c:v>
                </c:pt>
                <c:pt idx="1">
                  <c:v>1914</c:v>
                </c:pt>
                <c:pt idx="2">
                  <c:v>1915</c:v>
                </c:pt>
                <c:pt idx="3">
                  <c:v>1916</c:v>
                </c:pt>
                <c:pt idx="4">
                  <c:v>1917</c:v>
                </c:pt>
                <c:pt idx="5">
                  <c:v>1918</c:v>
                </c:pt>
                <c:pt idx="6">
                  <c:v>1919</c:v>
                </c:pt>
                <c:pt idx="7">
                  <c:v>1920</c:v>
                </c:pt>
                <c:pt idx="8">
                  <c:v>1921</c:v>
                </c:pt>
                <c:pt idx="9">
                  <c:v>1922</c:v>
                </c:pt>
                <c:pt idx="10">
                  <c:v>1923</c:v>
                </c:pt>
                <c:pt idx="11">
                  <c:v>1924</c:v>
                </c:pt>
                <c:pt idx="12">
                  <c:v>1925</c:v>
                </c:pt>
                <c:pt idx="13">
                  <c:v>1926</c:v>
                </c:pt>
                <c:pt idx="14">
                  <c:v>1927</c:v>
                </c:pt>
                <c:pt idx="15">
                  <c:v>1928</c:v>
                </c:pt>
                <c:pt idx="16">
                  <c:v>1929</c:v>
                </c:pt>
                <c:pt idx="17">
                  <c:v>1930</c:v>
                </c:pt>
                <c:pt idx="18">
                  <c:v>1931</c:v>
                </c:pt>
                <c:pt idx="19">
                  <c:v>1932</c:v>
                </c:pt>
                <c:pt idx="20">
                  <c:v>1933</c:v>
                </c:pt>
                <c:pt idx="21">
                  <c:v>1934</c:v>
                </c:pt>
                <c:pt idx="22">
                  <c:v>1935</c:v>
                </c:pt>
                <c:pt idx="23">
                  <c:v>1936</c:v>
                </c:pt>
                <c:pt idx="24">
                  <c:v>1937</c:v>
                </c:pt>
                <c:pt idx="25">
                  <c:v>1938</c:v>
                </c:pt>
                <c:pt idx="26">
                  <c:v>1939</c:v>
                </c:pt>
                <c:pt idx="27">
                  <c:v>1940</c:v>
                </c:pt>
                <c:pt idx="28">
                  <c:v>1941</c:v>
                </c:pt>
                <c:pt idx="29">
                  <c:v>1942</c:v>
                </c:pt>
                <c:pt idx="30">
                  <c:v>1943</c:v>
                </c:pt>
                <c:pt idx="31">
                  <c:v>1944</c:v>
                </c:pt>
                <c:pt idx="32">
                  <c:v>1945</c:v>
                </c:pt>
                <c:pt idx="33">
                  <c:v>1946</c:v>
                </c:pt>
                <c:pt idx="34">
                  <c:v>1947</c:v>
                </c:pt>
                <c:pt idx="35">
                  <c:v>1948</c:v>
                </c:pt>
                <c:pt idx="36">
                  <c:v>1949</c:v>
                </c:pt>
                <c:pt idx="37">
                  <c:v>1950</c:v>
                </c:pt>
                <c:pt idx="38">
                  <c:v>1951</c:v>
                </c:pt>
                <c:pt idx="39">
                  <c:v>1952</c:v>
                </c:pt>
                <c:pt idx="40">
                  <c:v>1953</c:v>
                </c:pt>
                <c:pt idx="41">
                  <c:v>1954</c:v>
                </c:pt>
                <c:pt idx="42">
                  <c:v>1955</c:v>
                </c:pt>
                <c:pt idx="43">
                  <c:v>1956</c:v>
                </c:pt>
                <c:pt idx="44">
                  <c:v>1957</c:v>
                </c:pt>
                <c:pt idx="45">
                  <c:v>1958</c:v>
                </c:pt>
                <c:pt idx="46">
                  <c:v>1959</c:v>
                </c:pt>
                <c:pt idx="47">
                  <c:v>1960</c:v>
                </c:pt>
                <c:pt idx="48">
                  <c:v>1961</c:v>
                </c:pt>
                <c:pt idx="49">
                  <c:v>1962</c:v>
                </c:pt>
                <c:pt idx="50">
                  <c:v>1963</c:v>
                </c:pt>
                <c:pt idx="51">
                  <c:v>1964</c:v>
                </c:pt>
                <c:pt idx="52">
                  <c:v>1965</c:v>
                </c:pt>
                <c:pt idx="53">
                  <c:v>1966</c:v>
                </c:pt>
                <c:pt idx="54">
                  <c:v>1967</c:v>
                </c:pt>
                <c:pt idx="55">
                  <c:v>1968</c:v>
                </c:pt>
                <c:pt idx="56">
                  <c:v>1969</c:v>
                </c:pt>
                <c:pt idx="57">
                  <c:v>1970</c:v>
                </c:pt>
                <c:pt idx="58">
                  <c:v>1971</c:v>
                </c:pt>
                <c:pt idx="59">
                  <c:v>1972</c:v>
                </c:pt>
                <c:pt idx="60">
                  <c:v>1973</c:v>
                </c:pt>
                <c:pt idx="61">
                  <c:v>1974</c:v>
                </c:pt>
                <c:pt idx="62">
                  <c:v>1975</c:v>
                </c:pt>
                <c:pt idx="63">
                  <c:v>1976</c:v>
                </c:pt>
                <c:pt idx="64">
                  <c:v>1977</c:v>
                </c:pt>
                <c:pt idx="65">
                  <c:v>1978</c:v>
                </c:pt>
                <c:pt idx="66">
                  <c:v>1979</c:v>
                </c:pt>
                <c:pt idx="67">
                  <c:v>1980</c:v>
                </c:pt>
                <c:pt idx="68">
                  <c:v>1981</c:v>
                </c:pt>
                <c:pt idx="69">
                  <c:v>1982</c:v>
                </c:pt>
                <c:pt idx="70">
                  <c:v>1983</c:v>
                </c:pt>
                <c:pt idx="71">
                  <c:v>1984</c:v>
                </c:pt>
                <c:pt idx="72">
                  <c:v>1985</c:v>
                </c:pt>
                <c:pt idx="73">
                  <c:v>1986</c:v>
                </c:pt>
                <c:pt idx="74">
                  <c:v>1987</c:v>
                </c:pt>
                <c:pt idx="75">
                  <c:v>1988</c:v>
                </c:pt>
                <c:pt idx="76">
                  <c:v>1989</c:v>
                </c:pt>
                <c:pt idx="77">
                  <c:v>1990</c:v>
                </c:pt>
                <c:pt idx="78">
                  <c:v>1991</c:v>
                </c:pt>
                <c:pt idx="79">
                  <c:v>1992</c:v>
                </c:pt>
                <c:pt idx="80">
                  <c:v>1993</c:v>
                </c:pt>
                <c:pt idx="81">
                  <c:v>1994</c:v>
                </c:pt>
                <c:pt idx="82">
                  <c:v>1995</c:v>
                </c:pt>
                <c:pt idx="83">
                  <c:v>1996</c:v>
                </c:pt>
                <c:pt idx="84">
                  <c:v>1997</c:v>
                </c:pt>
                <c:pt idx="85">
                  <c:v>1998</c:v>
                </c:pt>
                <c:pt idx="86">
                  <c:v>1999</c:v>
                </c:pt>
                <c:pt idx="87">
                  <c:v>2000</c:v>
                </c:pt>
                <c:pt idx="88">
                  <c:v>2001</c:v>
                </c:pt>
                <c:pt idx="89">
                  <c:v>2002</c:v>
                </c:pt>
                <c:pt idx="90">
                  <c:v>2003</c:v>
                </c:pt>
                <c:pt idx="91">
                  <c:v>2004</c:v>
                </c:pt>
                <c:pt idx="92">
                  <c:v>2005</c:v>
                </c:pt>
                <c:pt idx="93">
                  <c:v>2006</c:v>
                </c:pt>
                <c:pt idx="94">
                  <c:v>2007</c:v>
                </c:pt>
                <c:pt idx="95">
                  <c:v>2008</c:v>
                </c:pt>
              </c:numCache>
            </c:numRef>
          </c:cat>
          <c:val>
            <c:numRef>
              <c:f>'PerCapita GDP'!$DA$67:$GR$67</c:f>
              <c:numCache>
                <c:formatCode>#,##0</c:formatCode>
                <c:ptCount val="96"/>
                <c:pt idx="0">
                  <c:v>3797.2433776279549</c:v>
                </c:pt>
                <c:pt idx="1">
                  <c:v>3302.2234619926585</c:v>
                </c:pt>
                <c:pt idx="2">
                  <c:v>3243.7231808296638</c:v>
                </c:pt>
                <c:pt idx="3">
                  <c:v>3091.1458330735954</c:v>
                </c:pt>
                <c:pt idx="4">
                  <c:v>2790.122291553062</c:v>
                </c:pt>
                <c:pt idx="5">
                  <c:v>3247.8761443619833</c:v>
                </c:pt>
                <c:pt idx="6">
                  <c:v>3307.4861188410878</c:v>
                </c:pt>
                <c:pt idx="7">
                  <c:v>3473.0686694004016</c:v>
                </c:pt>
                <c:pt idx="8">
                  <c:v>3471.1273290716667</c:v>
                </c:pt>
                <c:pt idx="9">
                  <c:v>3635.6400280585458</c:v>
                </c:pt>
                <c:pt idx="10">
                  <c:v>3897.8587871454342</c:v>
                </c:pt>
                <c:pt idx="11">
                  <c:v>4055.2621749839259</c:v>
                </c:pt>
                <c:pt idx="12">
                  <c:v>3919.4095468115916</c:v>
                </c:pt>
                <c:pt idx="13">
                  <c:v>3994.0184401987035</c:v>
                </c:pt>
                <c:pt idx="14">
                  <c:v>4155.6366617575204</c:v>
                </c:pt>
                <c:pt idx="15">
                  <c:v>4291.3016970334957</c:v>
                </c:pt>
                <c:pt idx="16">
                  <c:v>4367.0677033449692</c:v>
                </c:pt>
                <c:pt idx="17">
                  <c:v>4079.5819569777959</c:v>
                </c:pt>
                <c:pt idx="18">
                  <c:v>3711.6554406349469</c:v>
                </c:pt>
                <c:pt idx="19">
                  <c:v>3521.8219855012958</c:v>
                </c:pt>
                <c:pt idx="20">
                  <c:v>3621.314862870644</c:v>
                </c:pt>
                <c:pt idx="21">
                  <c:v>3844.8180972525706</c:v>
                </c:pt>
                <c:pt idx="22">
                  <c:v>3950.0090637698177</c:v>
                </c:pt>
                <c:pt idx="23">
                  <c:v>3911.9639419789837</c:v>
                </c:pt>
                <c:pt idx="24">
                  <c:v>4125.3136645374061</c:v>
                </c:pt>
                <c:pt idx="25">
                  <c:v>4071.9151678199869</c:v>
                </c:pt>
                <c:pt idx="26">
                  <c:v>4147.9094625069738</c:v>
                </c:pt>
                <c:pt idx="27">
                  <c:v>4161.4338302967108</c:v>
                </c:pt>
                <c:pt idx="28">
                  <c:v>4303.9596939764415</c:v>
                </c:pt>
                <c:pt idx="29">
                  <c:v>4284.2010590158079</c:v>
                </c:pt>
                <c:pt idx="30">
                  <c:v>4182.1677718088722</c:v>
                </c:pt>
                <c:pt idx="31">
                  <c:v>4578.9665372415329</c:v>
                </c:pt>
                <c:pt idx="32">
                  <c:v>4356.2131470859249</c:v>
                </c:pt>
                <c:pt idx="33">
                  <c:v>4665.168191443955</c:v>
                </c:pt>
                <c:pt idx="34">
                  <c:v>5089.4723099116145</c:v>
                </c:pt>
                <c:pt idx="35">
                  <c:v>5251.7762076288654</c:v>
                </c:pt>
                <c:pt idx="36">
                  <c:v>5047.3981284008159</c:v>
                </c:pt>
                <c:pt idx="37">
                  <c:v>4986.7244583429738</c:v>
                </c:pt>
                <c:pt idx="38">
                  <c:v>5073.0299151549361</c:v>
                </c:pt>
                <c:pt idx="39">
                  <c:v>4717.4138594959904</c:v>
                </c:pt>
                <c:pt idx="40">
                  <c:v>4874.4938240833544</c:v>
                </c:pt>
                <c:pt idx="41">
                  <c:v>4979.8286477818019</c:v>
                </c:pt>
                <c:pt idx="42">
                  <c:v>5237.0000751803391</c:v>
                </c:pt>
                <c:pt idx="43">
                  <c:v>5285.3146803071122</c:v>
                </c:pt>
                <c:pt idx="44">
                  <c:v>5460.6864941696149</c:v>
                </c:pt>
                <c:pt idx="45">
                  <c:v>5697.9809880801877</c:v>
                </c:pt>
                <c:pt idx="46">
                  <c:v>5241.4680627084754</c:v>
                </c:pt>
                <c:pt idx="47">
                  <c:v>5559.465947070551</c:v>
                </c:pt>
                <c:pt idx="48">
                  <c:v>5861.8416489889569</c:v>
                </c:pt>
                <c:pt idx="49">
                  <c:v>5677.2332249393821</c:v>
                </c:pt>
                <c:pt idx="50">
                  <c:v>5455.4404819340207</c:v>
                </c:pt>
                <c:pt idx="51">
                  <c:v>5926.1266583942488</c:v>
                </c:pt>
                <c:pt idx="52">
                  <c:v>6370.7473376684575</c:v>
                </c:pt>
                <c:pt idx="53">
                  <c:v>6320.604234887538</c:v>
                </c:pt>
                <c:pt idx="54">
                  <c:v>6398.9517849415015</c:v>
                </c:pt>
                <c:pt idx="55">
                  <c:v>6577.7566222311343</c:v>
                </c:pt>
                <c:pt idx="56">
                  <c:v>7037.2803826572053</c:v>
                </c:pt>
                <c:pt idx="57">
                  <c:v>7301.9662167003662</c:v>
                </c:pt>
                <c:pt idx="58">
                  <c:v>7529.9370180763153</c:v>
                </c:pt>
                <c:pt idx="59">
                  <c:v>7634.565558824751</c:v>
                </c:pt>
                <c:pt idx="60">
                  <c:v>7961.9738793150873</c:v>
                </c:pt>
                <c:pt idx="61">
                  <c:v>8334.0836019255894</c:v>
                </c:pt>
                <c:pt idx="62">
                  <c:v>8122.4973046421492</c:v>
                </c:pt>
                <c:pt idx="63">
                  <c:v>7965.201829689333</c:v>
                </c:pt>
                <c:pt idx="64">
                  <c:v>8304.3814243108864</c:v>
                </c:pt>
                <c:pt idx="65">
                  <c:v>7807.2476832591165</c:v>
                </c:pt>
                <c:pt idx="66">
                  <c:v>8226.9098480533867</c:v>
                </c:pt>
                <c:pt idx="67">
                  <c:v>8205.9798872737883</c:v>
                </c:pt>
                <c:pt idx="68">
                  <c:v>7606.5585135884639</c:v>
                </c:pt>
                <c:pt idx="69">
                  <c:v>7245.7551994544829</c:v>
                </c:pt>
                <c:pt idx="70">
                  <c:v>7387.0534515175932</c:v>
                </c:pt>
                <c:pt idx="71">
                  <c:v>7425.8542555654794</c:v>
                </c:pt>
                <c:pt idx="72">
                  <c:v>6834.9308815858112</c:v>
                </c:pt>
                <c:pt idx="73">
                  <c:v>7223.7919409214965</c:v>
                </c:pt>
                <c:pt idx="74">
                  <c:v>7297.9288537549401</c:v>
                </c:pt>
                <c:pt idx="75">
                  <c:v>7054.3630642699154</c:v>
                </c:pt>
                <c:pt idx="76">
                  <c:v>6520.1092963281344</c:v>
                </c:pt>
                <c:pt idx="77">
                  <c:v>6432.9216612180653</c:v>
                </c:pt>
                <c:pt idx="78">
                  <c:v>6977.3758357211082</c:v>
                </c:pt>
                <c:pt idx="79">
                  <c:v>7494.774339800395</c:v>
                </c:pt>
                <c:pt idx="80">
                  <c:v>7828.0873078152699</c:v>
                </c:pt>
                <c:pt idx="81">
                  <c:v>8370.7636238413652</c:v>
                </c:pt>
                <c:pt idx="82">
                  <c:v>8013.069116062823</c:v>
                </c:pt>
                <c:pt idx="83">
                  <c:v>8269.7643135386606</c:v>
                </c:pt>
                <c:pt idx="84">
                  <c:v>8827.7103761564467</c:v>
                </c:pt>
                <c:pt idx="85">
                  <c:v>9154.7729886631241</c:v>
                </c:pt>
                <c:pt idx="86">
                  <c:v>8746.4994718738999</c:v>
                </c:pt>
                <c:pt idx="87">
                  <c:v>8580.5656738804373</c:v>
                </c:pt>
                <c:pt idx="88">
                  <c:v>8124.290337984824</c:v>
                </c:pt>
                <c:pt idx="89">
                  <c:v>7181.1363456933077</c:v>
                </c:pt>
                <c:pt idx="90">
                  <c:v>7744.3916944908178</c:v>
                </c:pt>
                <c:pt idx="91">
                  <c:v>8352.9244747302673</c:v>
                </c:pt>
                <c:pt idx="92">
                  <c:v>9019.1929761874362</c:v>
                </c:pt>
                <c:pt idx="93">
                  <c:v>9678.8509112939864</c:v>
                </c:pt>
                <c:pt idx="94">
                  <c:v>10406.651851481935</c:v>
                </c:pt>
                <c:pt idx="95">
                  <c:v>10995.430067684403</c:v>
                </c:pt>
              </c:numCache>
            </c:numRef>
          </c:val>
          <c:smooth val="0"/>
        </c:ser>
        <c:ser>
          <c:idx val="2"/>
          <c:order val="2"/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'PerCapita GDP'!$DA$27:$GR$27</c:f>
              <c:numCache>
                <c:formatCode>#,##0</c:formatCode>
                <c:ptCount val="96"/>
                <c:pt idx="0">
                  <c:v>4446.7651553744272</c:v>
                </c:pt>
                <c:pt idx="1">
                  <c:v>4025.284566909675</c:v>
                </c:pt>
                <c:pt idx="2">
                  <c:v>4232.8882920278347</c:v>
                </c:pt>
                <c:pt idx="3">
                  <c:v>4646.1149257365469</c:v>
                </c:pt>
                <c:pt idx="4">
                  <c:v>4800.5808867947317</c:v>
                </c:pt>
                <c:pt idx="5">
                  <c:v>4440.5946978743732</c:v>
                </c:pt>
                <c:pt idx="6">
                  <c:v>4019.3430042115119</c:v>
                </c:pt>
                <c:pt idx="7">
                  <c:v>3861.4762446010454</c:v>
                </c:pt>
                <c:pt idx="8">
                  <c:v>3357.0101905183869</c:v>
                </c:pt>
                <c:pt idx="9">
                  <c:v>3793.1455399061028</c:v>
                </c:pt>
                <c:pt idx="10">
                  <c:v>3975.9576490924815</c:v>
                </c:pt>
                <c:pt idx="11">
                  <c:v>3977.0193740685545</c:v>
                </c:pt>
                <c:pt idx="12">
                  <c:v>4340.2756309561209</c:v>
                </c:pt>
                <c:pt idx="13">
                  <c:v>4497.057139915577</c:v>
                </c:pt>
                <c:pt idx="14">
                  <c:v>4846.9964664310955</c:v>
                </c:pt>
                <c:pt idx="15">
                  <c:v>5171.5891956070045</c:v>
                </c:pt>
                <c:pt idx="16">
                  <c:v>5065.4459000485194</c:v>
                </c:pt>
                <c:pt idx="17">
                  <c:v>4810.6045003813888</c:v>
                </c:pt>
                <c:pt idx="18">
                  <c:v>4003.6925964155012</c:v>
                </c:pt>
                <c:pt idx="19">
                  <c:v>3671.4526588845661</c:v>
                </c:pt>
                <c:pt idx="20">
                  <c:v>3370.4060811429626</c:v>
                </c:pt>
                <c:pt idx="21">
                  <c:v>3691.0295557570262</c:v>
                </c:pt>
                <c:pt idx="22">
                  <c:v>3950.6250000000005</c:v>
                </c:pt>
                <c:pt idx="23">
                  <c:v>4124.2059948412352</c:v>
                </c:pt>
                <c:pt idx="24">
                  <c:v>4473.4104576316022</c:v>
                </c:pt>
                <c:pt idx="25">
                  <c:v>4545.9095354523224</c:v>
                </c:pt>
                <c:pt idx="26">
                  <c:v>4768.1313742437342</c:v>
                </c:pt>
                <c:pt idx="27">
                  <c:v>5368.2453798767965</c:v>
                </c:pt>
                <c:pt idx="28">
                  <c:v>6050.7673041123717</c:v>
                </c:pt>
                <c:pt idx="29">
                  <c:v>7033.3758877099162</c:v>
                </c:pt>
                <c:pt idx="30">
                  <c:v>7262.7585637639295</c:v>
                </c:pt>
                <c:pt idx="31">
                  <c:v>7442.5611346592759</c:v>
                </c:pt>
                <c:pt idx="32">
                  <c:v>7132.9525959367948</c:v>
                </c:pt>
                <c:pt idx="33">
                  <c:v>6931.2433116985912</c:v>
                </c:pt>
                <c:pt idx="34">
                  <c:v>7088.2105263157882</c:v>
                </c:pt>
                <c:pt idx="35">
                  <c:v>7065.3241274658567</c:v>
                </c:pt>
                <c:pt idx="36">
                  <c:v>7064.0804811047592</c:v>
                </c:pt>
                <c:pt idx="37">
                  <c:v>7291.4797655798238</c:v>
                </c:pt>
                <c:pt idx="38">
                  <c:v>7533.4902228959909</c:v>
                </c:pt>
                <c:pt idx="39">
                  <c:v>7833.0352051024829</c:v>
                </c:pt>
                <c:pt idx="40">
                  <c:v>7984.2590991792003</c:v>
                </c:pt>
                <c:pt idx="41">
                  <c:v>7699.4188822188444</c:v>
                </c:pt>
                <c:pt idx="42">
                  <c:v>8201.2511124363846</c:v>
                </c:pt>
                <c:pt idx="43">
                  <c:v>8651.9457148508864</c:v>
                </c:pt>
                <c:pt idx="44">
                  <c:v>8606.7415968132918</c:v>
                </c:pt>
                <c:pt idx="45">
                  <c:v>8534.0147671481463</c:v>
                </c:pt>
                <c:pt idx="46">
                  <c:v>8676.2368513846832</c:v>
                </c:pt>
                <c:pt idx="47">
                  <c:v>8752.5076279242676</c:v>
                </c:pt>
                <c:pt idx="48">
                  <c:v>8832.7450041929224</c:v>
                </c:pt>
                <c:pt idx="49">
                  <c:v>9276.9093444280534</c:v>
                </c:pt>
                <c:pt idx="50">
                  <c:v>9566.3816912934344</c:v>
                </c:pt>
                <c:pt idx="51">
                  <c:v>9999.3643160515076</c:v>
                </c:pt>
                <c:pt idx="52">
                  <c:v>10472.916686595814</c:v>
                </c:pt>
                <c:pt idx="53">
                  <c:v>10946.135109398754</c:v>
                </c:pt>
                <c:pt idx="54">
                  <c:v>11078.269992166579</c:v>
                </c:pt>
                <c:pt idx="55">
                  <c:v>11479.064091831378</c:v>
                </c:pt>
                <c:pt idx="56">
                  <c:v>11912.352219241327</c:v>
                </c:pt>
                <c:pt idx="57">
                  <c:v>12050.490515258263</c:v>
                </c:pt>
                <c:pt idx="58">
                  <c:v>12561.925689172991</c:v>
                </c:pt>
                <c:pt idx="59">
                  <c:v>13072.494334627207</c:v>
                </c:pt>
                <c:pt idx="60">
                  <c:v>13837.895343425165</c:v>
                </c:pt>
                <c:pt idx="61">
                  <c:v>14204.68902324402</c:v>
                </c:pt>
                <c:pt idx="62">
                  <c:v>14316.262516588249</c:v>
                </c:pt>
                <c:pt idx="63">
                  <c:v>14902.391835866907</c:v>
                </c:pt>
                <c:pt idx="64">
                  <c:v>15222.680741624783</c:v>
                </c:pt>
                <c:pt idx="65">
                  <c:v>15680.200363616697</c:v>
                </c:pt>
                <c:pt idx="66">
                  <c:v>16170.145282140635</c:v>
                </c:pt>
                <c:pt idx="67">
                  <c:v>16175.706391578196</c:v>
                </c:pt>
                <c:pt idx="68">
                  <c:v>16472.449799196787</c:v>
                </c:pt>
                <c:pt idx="69">
                  <c:v>15779.405521012304</c:v>
                </c:pt>
                <c:pt idx="70">
                  <c:v>16076.413304368663</c:v>
                </c:pt>
                <c:pt idx="71">
                  <c:v>16835.824728229152</c:v>
                </c:pt>
                <c:pt idx="72">
                  <c:v>17582.068954883274</c:v>
                </c:pt>
                <c:pt idx="73">
                  <c:v>17862.103969653257</c:v>
                </c:pt>
                <c:pt idx="74">
                  <c:v>18348.154593083917</c:v>
                </c:pt>
                <c:pt idx="75">
                  <c:v>18993.076728586937</c:v>
                </c:pt>
                <c:pt idx="76">
                  <c:v>19108.487068697887</c:v>
                </c:pt>
                <c:pt idx="77">
                  <c:v>18872.388505465879</c:v>
                </c:pt>
                <c:pt idx="78">
                  <c:v>18255.182523769548</c:v>
                </c:pt>
                <c:pt idx="79">
                  <c:v>18139.035226907145</c:v>
                </c:pt>
                <c:pt idx="80">
                  <c:v>18302.790632474665</c:v>
                </c:pt>
                <c:pt idx="81">
                  <c:v>18935.979054378622</c:v>
                </c:pt>
                <c:pt idx="82">
                  <c:v>19226.978741073053</c:v>
                </c:pt>
                <c:pt idx="83">
                  <c:v>19318.582152748651</c:v>
                </c:pt>
                <c:pt idx="84">
                  <c:v>19952.647049497067</c:v>
                </c:pt>
                <c:pt idx="85">
                  <c:v>20612.562189054726</c:v>
                </c:pt>
                <c:pt idx="86">
                  <c:v>21563.349664189998</c:v>
                </c:pt>
                <c:pt idx="87">
                  <c:v>22488.167202572349</c:v>
                </c:pt>
                <c:pt idx="88">
                  <c:v>22598.527583899035</c:v>
                </c:pt>
                <c:pt idx="89">
                  <c:v>23156.410985746341</c:v>
                </c:pt>
                <c:pt idx="90">
                  <c:v>23409.043870927278</c:v>
                </c:pt>
                <c:pt idx="91">
                  <c:v>23942.89715263731</c:v>
                </c:pt>
                <c:pt idx="92">
                  <c:v>24470.048786512692</c:v>
                </c:pt>
                <c:pt idx="93">
                  <c:v>24970.726031172489</c:v>
                </c:pt>
                <c:pt idx="94">
                  <c:v>25809.176804792194</c:v>
                </c:pt>
                <c:pt idx="95">
                  <c:v>25267.184536175595</c:v>
                </c:pt>
              </c:numCache>
            </c:numRef>
          </c:val>
          <c:smooth val="0"/>
        </c:ser>
        <c:ser>
          <c:idx val="3"/>
          <c:order val="3"/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'PerCapita GDP'!$DA$96:$GR$96</c:f>
              <c:numCache>
                <c:formatCode>General</c:formatCode>
                <c:ptCount val="96"/>
                <c:pt idx="0" formatCode="#,##0">
                  <c:v>552.29674703756234</c:v>
                </c:pt>
                <c:pt idx="16" formatCode="#,##0">
                  <c:v>562.4978194974891</c:v>
                </c:pt>
                <c:pt idx="17" formatCode="#,##0">
                  <c:v>567.62167689161561</c:v>
                </c:pt>
                <c:pt idx="18" formatCode="#,##0">
                  <c:v>569.16409548554725</c:v>
                </c:pt>
                <c:pt idx="19" formatCode="#,##0">
                  <c:v>582.91339836028908</c:v>
                </c:pt>
                <c:pt idx="20" formatCode="#,##0">
                  <c:v>578.60800000000006</c:v>
                </c:pt>
                <c:pt idx="21" formatCode="#,##0">
                  <c:v>525.40889186871686</c:v>
                </c:pt>
                <c:pt idx="22" formatCode="#,##0">
                  <c:v>564.82786190954937</c:v>
                </c:pt>
                <c:pt idx="23" formatCode="#,##0">
                  <c:v>597.35726702351963</c:v>
                </c:pt>
                <c:pt idx="24" formatCode="#,##0">
                  <c:v>579.74894250352497</c:v>
                </c:pt>
                <c:pt idx="25" formatCode="#,##0">
                  <c:v>562.30811787990706</c:v>
                </c:pt>
                <c:pt idx="37" formatCode="#,##0">
                  <c:v>448.02172581220339</c:v>
                </c:pt>
                <c:pt idx="38" formatCode="#,##0">
                  <c:v>491.01851187486545</c:v>
                </c:pt>
                <c:pt idx="39" formatCode="#,##0">
                  <c:v>537.61403385421249</c:v>
                </c:pt>
                <c:pt idx="40" formatCode="#,##0">
                  <c:v>552.17668002545633</c:v>
                </c:pt>
                <c:pt idx="41" formatCode="#,##0">
                  <c:v>556.93672204397706</c:v>
                </c:pt>
                <c:pt idx="42" formatCode="#,##0">
                  <c:v>576.5302182681487</c:v>
                </c:pt>
                <c:pt idx="43" formatCode="#,##0">
                  <c:v>616.11192907082454</c:v>
                </c:pt>
                <c:pt idx="44" formatCode="#,##0">
                  <c:v>635.99139013002662</c:v>
                </c:pt>
                <c:pt idx="45" formatCode="#,##0">
                  <c:v>690.374826823425</c:v>
                </c:pt>
                <c:pt idx="46" formatCode="#,##0">
                  <c:v>686.38974181875517</c:v>
                </c:pt>
                <c:pt idx="47" formatCode="#,##0">
                  <c:v>662.14040505494177</c:v>
                </c:pt>
                <c:pt idx="48" formatCode="#,##0">
                  <c:v>552.89325034452474</c:v>
                </c:pt>
                <c:pt idx="49" formatCode="#,##0">
                  <c:v>550.43783889331155</c:v>
                </c:pt>
                <c:pt idx="50" formatCode="#,##0">
                  <c:v>590.29069298804836</c:v>
                </c:pt>
                <c:pt idx="51" formatCode="#,##0">
                  <c:v>644.81817986554108</c:v>
                </c:pt>
                <c:pt idx="52" formatCode="#,##0">
                  <c:v>701.59329404280015</c:v>
                </c:pt>
                <c:pt idx="53" formatCode="#,##0">
                  <c:v>746.31629045417458</c:v>
                </c:pt>
                <c:pt idx="54" formatCode="#,##0">
                  <c:v>706.92068120071565</c:v>
                </c:pt>
                <c:pt idx="55" formatCode="#,##0">
                  <c:v>674.91446204697161</c:v>
                </c:pt>
                <c:pt idx="56" formatCode="#,##0">
                  <c:v>712.97383876134541</c:v>
                </c:pt>
                <c:pt idx="57" formatCode="#,##0">
                  <c:v>778.35185716991623</c:v>
                </c:pt>
                <c:pt idx="58" formatCode="#,##0">
                  <c:v>794.96139007614988</c:v>
                </c:pt>
                <c:pt idx="59" formatCode="#,##0">
                  <c:v>798.33184459937593</c:v>
                </c:pt>
                <c:pt idx="60" formatCode="#,##0">
                  <c:v>838.39490214753846</c:v>
                </c:pt>
                <c:pt idx="61" formatCode="#,##0">
                  <c:v>835.14633198200704</c:v>
                </c:pt>
                <c:pt idx="62" formatCode="#,##0">
                  <c:v>871.18109548829921</c:v>
                </c:pt>
                <c:pt idx="63" formatCode="#,##0">
                  <c:v>852.67088219967013</c:v>
                </c:pt>
                <c:pt idx="64" formatCode="#,##0">
                  <c:v>893.62714702874018</c:v>
                </c:pt>
                <c:pt idx="65" formatCode="#,##0">
                  <c:v>977.95150418599292</c:v>
                </c:pt>
                <c:pt idx="66" formatCode="#,##0">
                  <c:v>1039.4094973710146</c:v>
                </c:pt>
                <c:pt idx="67" formatCode="#,##0">
                  <c:v>1061.0526530341865</c:v>
                </c:pt>
                <c:pt idx="68" formatCode="#,##0">
                  <c:v>1110.1934777599686</c:v>
                </c:pt>
                <c:pt idx="69" formatCode="#,##0">
                  <c:v>1186.0537189049878</c:v>
                </c:pt>
                <c:pt idx="70" formatCode="#,##0">
                  <c:v>1257.7436655174301</c:v>
                </c:pt>
                <c:pt idx="71" formatCode="#,##0">
                  <c:v>1395.8594748390519</c:v>
                </c:pt>
                <c:pt idx="72" formatCode="#,##0">
                  <c:v>1519.1534099558532</c:v>
                </c:pt>
                <c:pt idx="73" formatCode="#,##0">
                  <c:v>1597.0059711845818</c:v>
                </c:pt>
                <c:pt idx="74" formatCode="#,##0">
                  <c:v>1737.0536929158191</c:v>
                </c:pt>
                <c:pt idx="75" formatCode="#,##0">
                  <c:v>1830.037308352169</c:v>
                </c:pt>
                <c:pt idx="76" formatCode="#,##0">
                  <c:v>1834.1867429490903</c:v>
                </c:pt>
                <c:pt idx="77" formatCode="#,##0">
                  <c:v>1870.9302888956424</c:v>
                </c:pt>
                <c:pt idx="78" formatCode="#,##0">
                  <c:v>1967.1822589895548</c:v>
                </c:pt>
                <c:pt idx="79" formatCode="#,##0">
                  <c:v>2132.1759358610093</c:v>
                </c:pt>
                <c:pt idx="80" formatCode="#,##0">
                  <c:v>2311.8224092868541</c:v>
                </c:pt>
                <c:pt idx="81" formatCode="#,##0">
                  <c:v>2514.6601668855169</c:v>
                </c:pt>
                <c:pt idx="82" formatCode="#,##0">
                  <c:v>2863.4848176751557</c:v>
                </c:pt>
                <c:pt idx="83" formatCode="#,##0">
                  <c:v>2891.9888300275143</c:v>
                </c:pt>
                <c:pt idx="84" formatCode="#,##0">
                  <c:v>3013.3504054630812</c:v>
                </c:pt>
                <c:pt idx="85" formatCode="#,##0">
                  <c:v>2993.1936856598777</c:v>
                </c:pt>
                <c:pt idx="86" formatCode="#,##0">
                  <c:v>3162.233832374764</c:v>
                </c:pt>
                <c:pt idx="87" formatCode="#,##0">
                  <c:v>3420.8657223526802</c:v>
                </c:pt>
                <c:pt idx="88" formatCode="#,##0">
                  <c:v>3758.9314777686045</c:v>
                </c:pt>
                <c:pt idx="89" formatCode="#,##0">
                  <c:v>4197.1454233052173</c:v>
                </c:pt>
                <c:pt idx="90" formatCode="#,##0">
                  <c:v>4802.8430611611293</c:v>
                </c:pt>
                <c:pt idx="91" formatCode="#,##0">
                  <c:v>5168.7086009683089</c:v>
                </c:pt>
                <c:pt idx="92" formatCode="#,##0">
                  <c:v>5575.3727794311662</c:v>
                </c:pt>
                <c:pt idx="93" formatCode="#,##0">
                  <c:v>6047.5622034751568</c:v>
                </c:pt>
                <c:pt idx="94" formatCode="#,##0">
                  <c:v>6303.0241637168647</c:v>
                </c:pt>
                <c:pt idx="95" formatCode="#,##0">
                  <c:v>6724.779700268572</c:v>
                </c:pt>
              </c:numCache>
            </c:numRef>
          </c:val>
          <c:smooth val="0"/>
        </c:ser>
        <c:ser>
          <c:idx val="4"/>
          <c:order val="4"/>
          <c:spPr>
            <a:ln w="31750">
              <a:solidFill>
                <a:srgbClr val="F97A07"/>
              </a:solidFill>
            </a:ln>
          </c:spPr>
          <c:marker>
            <c:symbol val="none"/>
          </c:marker>
          <c:val>
            <c:numRef>
              <c:f>'PerCapita GDP'!$DA$68:$GR$68</c:f>
              <c:numCache>
                <c:formatCode>#,##0</c:formatCode>
                <c:ptCount val="96"/>
                <c:pt idx="0">
                  <c:v>810.98901098901104</c:v>
                </c:pt>
                <c:pt idx="1">
                  <c:v>779.93460535573854</c:v>
                </c:pt>
                <c:pt idx="2">
                  <c:v>797.92494123368726</c:v>
                </c:pt>
                <c:pt idx="3">
                  <c:v>804.1830376632139</c:v>
                </c:pt>
                <c:pt idx="4">
                  <c:v>841.90890719726406</c:v>
                </c:pt>
                <c:pt idx="5">
                  <c:v>807.66449746926969</c:v>
                </c:pt>
                <c:pt idx="6">
                  <c:v>895.24874231414196</c:v>
                </c:pt>
                <c:pt idx="7">
                  <c:v>963.10757553641804</c:v>
                </c:pt>
                <c:pt idx="8">
                  <c:v>963.35228288462224</c:v>
                </c:pt>
                <c:pt idx="9">
                  <c:v>1009.0743465769742</c:v>
                </c:pt>
                <c:pt idx="10">
                  <c:v>1045.5950010300076</c:v>
                </c:pt>
                <c:pt idx="11">
                  <c:v>1023.920869360428</c:v>
                </c:pt>
                <c:pt idx="12">
                  <c:v>1007.3849399973625</c:v>
                </c:pt>
                <c:pt idx="13">
                  <c:v>1008.3029108648595</c:v>
                </c:pt>
                <c:pt idx="14">
                  <c:v>1059.8030835470288</c:v>
                </c:pt>
                <c:pt idx="15">
                  <c:v>1158.1870075076006</c:v>
                </c:pt>
                <c:pt idx="16">
                  <c:v>1137.4414786891227</c:v>
                </c:pt>
                <c:pt idx="17">
                  <c:v>1048.2304575786463</c:v>
                </c:pt>
                <c:pt idx="18">
                  <c:v>1004.232835123774</c:v>
                </c:pt>
                <c:pt idx="19">
                  <c:v>1018.3654203736019</c:v>
                </c:pt>
                <c:pt idx="20">
                  <c:v>1075.7155271493848</c:v>
                </c:pt>
                <c:pt idx="21">
                  <c:v>1142.3195253268873</c:v>
                </c:pt>
                <c:pt idx="22">
                  <c:v>1149.986541049798</c:v>
                </c:pt>
                <c:pt idx="23">
                  <c:v>1235.103268180739</c:v>
                </c:pt>
                <c:pt idx="24">
                  <c:v>1249.9030682141288</c:v>
                </c:pt>
                <c:pt idx="25">
                  <c:v>1275.9878419452889</c:v>
                </c:pt>
                <c:pt idx="26">
                  <c:v>1262.7764402194148</c:v>
                </c:pt>
                <c:pt idx="27">
                  <c:v>1249.7202899255728</c:v>
                </c:pt>
                <c:pt idx="28">
                  <c:v>1306.9243385866075</c:v>
                </c:pt>
                <c:pt idx="29">
                  <c:v>1229.2832431679399</c:v>
                </c:pt>
                <c:pt idx="30">
                  <c:v>1367.9495611548318</c:v>
                </c:pt>
                <c:pt idx="31">
                  <c:v>1385.9241044726525</c:v>
                </c:pt>
                <c:pt idx="32">
                  <c:v>1389.9383317104837</c:v>
                </c:pt>
                <c:pt idx="33">
                  <c:v>1500.9194090419126</c:v>
                </c:pt>
                <c:pt idx="34">
                  <c:v>1517.8785251249019</c:v>
                </c:pt>
                <c:pt idx="35">
                  <c:v>1596.2290784432346</c:v>
                </c:pt>
                <c:pt idx="36">
                  <c:v>1659.2605723965412</c:v>
                </c:pt>
                <c:pt idx="37">
                  <c:v>1671.7226694010403</c:v>
                </c:pt>
                <c:pt idx="38">
                  <c:v>1702.1019089332567</c:v>
                </c:pt>
                <c:pt idx="39">
                  <c:v>1752.2352345900965</c:v>
                </c:pt>
                <c:pt idx="40">
                  <c:v>1784.1685211244628</c:v>
                </c:pt>
                <c:pt idx="41">
                  <c:v>1847.5986493506441</c:v>
                </c:pt>
                <c:pt idx="42">
                  <c:v>1925.7434242159256</c:v>
                </c:pt>
                <c:pt idx="43">
                  <c:v>1896.435994020115</c:v>
                </c:pt>
                <c:pt idx="44">
                  <c:v>1994.121508523471</c:v>
                </c:pt>
                <c:pt idx="45">
                  <c:v>2111.2130412038887</c:v>
                </c:pt>
                <c:pt idx="46">
                  <c:v>2221.0013151993194</c:v>
                </c:pt>
                <c:pt idx="47">
                  <c:v>2334.8552008157912</c:v>
                </c:pt>
                <c:pt idx="48">
                  <c:v>2437.2738322001751</c:v>
                </c:pt>
                <c:pt idx="49">
                  <c:v>2510.9617528494114</c:v>
                </c:pt>
                <c:pt idx="50">
                  <c:v>2463.2326342878173</c:v>
                </c:pt>
                <c:pt idx="51">
                  <c:v>2472.1776042599063</c:v>
                </c:pt>
                <c:pt idx="52">
                  <c:v>2448.3918651637518</c:v>
                </c:pt>
                <c:pt idx="53">
                  <c:v>2526.735225753187</c:v>
                </c:pt>
                <c:pt idx="54">
                  <c:v>2553.9744696590701</c:v>
                </c:pt>
                <c:pt idx="55">
                  <c:v>2704.2450821297916</c:v>
                </c:pt>
                <c:pt idx="56">
                  <c:v>2859.8418151741153</c:v>
                </c:pt>
                <c:pt idx="57">
                  <c:v>3056.7189096869261</c:v>
                </c:pt>
                <c:pt idx="58">
                  <c:v>3278.4714801811429</c:v>
                </c:pt>
                <c:pt idx="59">
                  <c:v>3537.8789380811704</c:v>
                </c:pt>
                <c:pt idx="60">
                  <c:v>3880.1213374165563</c:v>
                </c:pt>
                <c:pt idx="61">
                  <c:v>4080.9365052457106</c:v>
                </c:pt>
                <c:pt idx="62">
                  <c:v>4187.3823234967258</c:v>
                </c:pt>
                <c:pt idx="63">
                  <c:v>4469.6199922941141</c:v>
                </c:pt>
                <c:pt idx="64">
                  <c:v>4565.3607057609752</c:v>
                </c:pt>
                <c:pt idx="65">
                  <c:v>4678.4065798117863</c:v>
                </c:pt>
                <c:pt idx="66">
                  <c:v>4889.9592842690736</c:v>
                </c:pt>
                <c:pt idx="67">
                  <c:v>5195.0333279141605</c:v>
                </c:pt>
                <c:pt idx="68">
                  <c:v>4849.569813956442</c:v>
                </c:pt>
                <c:pt idx="69">
                  <c:v>4762.8266732802176</c:v>
                </c:pt>
                <c:pt idx="70">
                  <c:v>4498.143376780843</c:v>
                </c:pt>
                <c:pt idx="71">
                  <c:v>4643.2267500129919</c:v>
                </c:pt>
                <c:pt idx="72">
                  <c:v>4913.9625278420754</c:v>
                </c:pt>
                <c:pt idx="73">
                  <c:v>5201.6605323975009</c:v>
                </c:pt>
                <c:pt idx="74">
                  <c:v>5269.529529389556</c:v>
                </c:pt>
                <c:pt idx="75">
                  <c:v>5154.5522475029647</c:v>
                </c:pt>
                <c:pt idx="76">
                  <c:v>5223.6796964865898</c:v>
                </c:pt>
                <c:pt idx="77">
                  <c:v>4920.0568895944962</c:v>
                </c:pt>
                <c:pt idx="78">
                  <c:v>4891.1540264610894</c:v>
                </c:pt>
                <c:pt idx="79">
                  <c:v>4799.9705188679245</c:v>
                </c:pt>
                <c:pt idx="80">
                  <c:v>4937.4936913293632</c:v>
                </c:pt>
                <c:pt idx="81">
                  <c:v>5162.0387909351193</c:v>
                </c:pt>
                <c:pt idx="82">
                  <c:v>5295.736927065499</c:v>
                </c:pt>
                <c:pt idx="83">
                  <c:v>5365.9068193586454</c:v>
                </c:pt>
                <c:pt idx="84">
                  <c:v>5485.4926796292675</c:v>
                </c:pt>
                <c:pt idx="85">
                  <c:v>5414.2090291528675</c:v>
                </c:pt>
                <c:pt idx="86">
                  <c:v>5377.0228585898121</c:v>
                </c:pt>
                <c:pt idx="87">
                  <c:v>5532.2368421052633</c:v>
                </c:pt>
                <c:pt idx="88">
                  <c:v>5524.6659585173584</c:v>
                </c:pt>
                <c:pt idx="89">
                  <c:v>5552.3432073994863</c:v>
                </c:pt>
                <c:pt idx="90">
                  <c:v>5535.850184822787</c:v>
                </c:pt>
                <c:pt idx="91">
                  <c:v>5772.0455361978456</c:v>
                </c:pt>
                <c:pt idx="92">
                  <c:v>5877.8261628737573</c:v>
                </c:pt>
                <c:pt idx="93">
                  <c:v>6033.8906037008601</c:v>
                </c:pt>
                <c:pt idx="94">
                  <c:v>6195.9581062196075</c:v>
                </c:pt>
                <c:pt idx="95">
                  <c:v>6428.9483200317809</c:v>
                </c:pt>
              </c:numCache>
            </c:numRef>
          </c:val>
          <c:smooth val="0"/>
        </c:ser>
        <c:ser>
          <c:idx val="5"/>
          <c:order val="5"/>
          <c:spPr>
            <a:ln w="31750">
              <a:solidFill>
                <a:sysClr val="windowText" lastClr="000000"/>
              </a:solidFill>
            </a:ln>
          </c:spPr>
          <c:marker>
            <c:symbol val="none"/>
          </c:marker>
          <c:val>
            <c:numRef>
              <c:f>'PerCapita GDP'!$DA$97:$GR$97</c:f>
              <c:numCache>
                <c:formatCode>#,##0</c:formatCode>
                <c:ptCount val="96"/>
                <c:pt idx="0">
                  <c:v>672.51234771155748</c:v>
                </c:pt>
                <c:pt idx="1">
                  <c:v>708.55263157894728</c:v>
                </c:pt>
                <c:pt idx="2">
                  <c:v>690.69690992767914</c:v>
                </c:pt>
                <c:pt idx="3">
                  <c:v>710.16420361247947</c:v>
                </c:pt>
                <c:pt idx="4">
                  <c:v>696.65682414698165</c:v>
                </c:pt>
                <c:pt idx="5">
                  <c:v>607.02064896755155</c:v>
                </c:pt>
                <c:pt idx="6">
                  <c:v>690.23910907304287</c:v>
                </c:pt>
                <c:pt idx="7">
                  <c:v>634.98363874345557</c:v>
                </c:pt>
                <c:pt idx="8">
                  <c:v>679.41750732183539</c:v>
                </c:pt>
                <c:pt idx="9">
                  <c:v>701.0115979381444</c:v>
                </c:pt>
                <c:pt idx="10">
                  <c:v>671.27232142857144</c:v>
                </c:pt>
                <c:pt idx="11">
                  <c:v>697.07293969055888</c:v>
                </c:pt>
                <c:pt idx="12">
                  <c:v>698.265082838387</c:v>
                </c:pt>
                <c:pt idx="13">
                  <c:v>712.90222772277218</c:v>
                </c:pt>
                <c:pt idx="14">
                  <c:v>705.96200980392155</c:v>
                </c:pt>
                <c:pt idx="15">
                  <c:v>705.92963299969665</c:v>
                </c:pt>
                <c:pt idx="16">
                  <c:v>727.73641549084357</c:v>
                </c:pt>
                <c:pt idx="17">
                  <c:v>725.61533888228303</c:v>
                </c:pt>
                <c:pt idx="18">
                  <c:v>711.11143695014664</c:v>
                </c:pt>
                <c:pt idx="19">
                  <c:v>709.10641989589362</c:v>
                </c:pt>
                <c:pt idx="20">
                  <c:v>699.83746792130034</c:v>
                </c:pt>
                <c:pt idx="21">
                  <c:v>696.60292463442079</c:v>
                </c:pt>
                <c:pt idx="22">
                  <c:v>680.42429284525781</c:v>
                </c:pt>
                <c:pt idx="23">
                  <c:v>697.00847689362865</c:v>
                </c:pt>
                <c:pt idx="24">
                  <c:v>676.1067673227285</c:v>
                </c:pt>
                <c:pt idx="25">
                  <c:v>668.37277319861744</c:v>
                </c:pt>
                <c:pt idx="26">
                  <c:v>673.63398007341368</c:v>
                </c:pt>
                <c:pt idx="27">
                  <c:v>686.28490175801448</c:v>
                </c:pt>
                <c:pt idx="28">
                  <c:v>690.65866734745987</c:v>
                </c:pt>
                <c:pt idx="29">
                  <c:v>679.48019177390859</c:v>
                </c:pt>
                <c:pt idx="30">
                  <c:v>698.17410825642298</c:v>
                </c:pt>
                <c:pt idx="31">
                  <c:v>682.82544378698231</c:v>
                </c:pt>
                <c:pt idx="32">
                  <c:v>663.99366471734891</c:v>
                </c:pt>
                <c:pt idx="33">
                  <c:v>621.78227360308279</c:v>
                </c:pt>
                <c:pt idx="34">
                  <c:v>617.57225433526014</c:v>
                </c:pt>
                <c:pt idx="35">
                  <c:v>616.93428571428581</c:v>
                </c:pt>
                <c:pt idx="36">
                  <c:v>624.31267605633798</c:v>
                </c:pt>
                <c:pt idx="37">
                  <c:v>619.00278551532028</c:v>
                </c:pt>
                <c:pt idx="38">
                  <c:v>622.90958904109596</c:v>
                </c:pt>
                <c:pt idx="39">
                  <c:v>629.43010752688167</c:v>
                </c:pt>
                <c:pt idx="40">
                  <c:v>656.89445910290237</c:v>
                </c:pt>
                <c:pt idx="41">
                  <c:v>671.66321243523316</c:v>
                </c:pt>
                <c:pt idx="42">
                  <c:v>675.64122137404581</c:v>
                </c:pt>
                <c:pt idx="43">
                  <c:v>700.69326683291763</c:v>
                </c:pt>
                <c:pt idx="44">
                  <c:v>679.52078239608807</c:v>
                </c:pt>
                <c:pt idx="45">
                  <c:v>715.63875598086122</c:v>
                </c:pt>
                <c:pt idx="46">
                  <c:v>717.13380281690138</c:v>
                </c:pt>
                <c:pt idx="47">
                  <c:v>753.24884792626722</c:v>
                </c:pt>
                <c:pt idx="48">
                  <c:v>758.43243243243239</c:v>
                </c:pt>
                <c:pt idx="49">
                  <c:v>758.15859030837009</c:v>
                </c:pt>
                <c:pt idx="50">
                  <c:v>778.96982758620697</c:v>
                </c:pt>
                <c:pt idx="51">
                  <c:v>821.22784810126586</c:v>
                </c:pt>
                <c:pt idx="52">
                  <c:v>770.75051546391751</c:v>
                </c:pt>
                <c:pt idx="53">
                  <c:v>762.03434343434344</c:v>
                </c:pt>
                <c:pt idx="54">
                  <c:v>807.01383399209476</c:v>
                </c:pt>
                <c:pt idx="55">
                  <c:v>808.70077220077224</c:v>
                </c:pt>
                <c:pt idx="56">
                  <c:v>844.74858223062381</c:v>
                </c:pt>
                <c:pt idx="57">
                  <c:v>867.992606284658</c:v>
                </c:pt>
                <c:pt idx="58">
                  <c:v>856.20577617328524</c:v>
                </c:pt>
                <c:pt idx="59">
                  <c:v>833.80246913580243</c:v>
                </c:pt>
                <c:pt idx="60">
                  <c:v>853.15862068965521</c:v>
                </c:pt>
                <c:pt idx="61">
                  <c:v>843.41652613827989</c:v>
                </c:pt>
                <c:pt idx="62">
                  <c:v>897.33607907742999</c:v>
                </c:pt>
                <c:pt idx="63">
                  <c:v>889.35806451612905</c:v>
                </c:pt>
                <c:pt idx="64">
                  <c:v>936.64668769716081</c:v>
                </c:pt>
                <c:pt idx="65">
                  <c:v>965.5787037037037</c:v>
                </c:pt>
                <c:pt idx="66">
                  <c:v>895.34638554216872</c:v>
                </c:pt>
                <c:pt idx="67">
                  <c:v>938.44182621502216</c:v>
                </c:pt>
                <c:pt idx="68">
                  <c:v>976.70809248554917</c:v>
                </c:pt>
                <c:pt idx="69">
                  <c:v>985.45903954802259</c:v>
                </c:pt>
                <c:pt idx="70">
                  <c:v>1042.7966804979253</c:v>
                </c:pt>
                <c:pt idx="71">
                  <c:v>1059.5967523680649</c:v>
                </c:pt>
                <c:pt idx="72">
                  <c:v>1078.6013245033112</c:v>
                </c:pt>
                <c:pt idx="73">
                  <c:v>1101.1543450064851</c:v>
                </c:pt>
                <c:pt idx="74">
                  <c:v>1124.560913705584</c:v>
                </c:pt>
                <c:pt idx="75">
                  <c:v>1215.927950310559</c:v>
                </c:pt>
                <c:pt idx="76">
                  <c:v>1269.9659367396594</c:v>
                </c:pt>
                <c:pt idx="77">
                  <c:v>1308.8200238379022</c:v>
                </c:pt>
                <c:pt idx="78">
                  <c:v>1302.9269412597046</c:v>
                </c:pt>
                <c:pt idx="79">
                  <c:v>1345.4314282755527</c:v>
                </c:pt>
                <c:pt idx="80">
                  <c:v>1399.267523445013</c:v>
                </c:pt>
                <c:pt idx="81">
                  <c:v>1473.6821664136639</c:v>
                </c:pt>
                <c:pt idx="82">
                  <c:v>1553.3520307876029</c:v>
                </c:pt>
                <c:pt idx="83">
                  <c:v>1644.8017100820377</c:v>
                </c:pt>
                <c:pt idx="84">
                  <c:v>1692.5874681282246</c:v>
                </c:pt>
                <c:pt idx="85">
                  <c:v>1770.5594472699358</c:v>
                </c:pt>
                <c:pt idx="86">
                  <c:v>1844.8853850621961</c:v>
                </c:pt>
                <c:pt idx="87">
                  <c:v>1891.7245280463369</c:v>
                </c:pt>
                <c:pt idx="88">
                  <c:v>1966.2552704735083</c:v>
                </c:pt>
                <c:pt idx="89">
                  <c:v>2000.9185421437717</c:v>
                </c:pt>
                <c:pt idx="90">
                  <c:v>2134.4278603201501</c:v>
                </c:pt>
                <c:pt idx="91">
                  <c:v>2278.2085845318984</c:v>
                </c:pt>
                <c:pt idx="92">
                  <c:v>2422.9852326752093</c:v>
                </c:pt>
                <c:pt idx="93">
                  <c:v>2617.0004155745096</c:v>
                </c:pt>
                <c:pt idx="94">
                  <c:v>2817.0021931804304</c:v>
                </c:pt>
                <c:pt idx="95">
                  <c:v>2974.9084491583594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73920"/>
        <c:axId val="247072448"/>
      </c:lineChart>
      <c:catAx>
        <c:axId val="89873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s-ES"/>
          </a:p>
        </c:txPr>
        <c:crossAx val="247072448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47072448"/>
        <c:scaling>
          <c:orientation val="minMax"/>
          <c:max val="20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s-ES"/>
          </a:p>
        </c:txPr>
        <c:crossAx val="89873920"/>
        <c:crosses val="autoZero"/>
        <c:crossBetween val="midCat"/>
        <c:majorUnit val="1000"/>
      </c:valAx>
      <c:spPr>
        <a:noFill/>
        <a:ln w="25400">
          <a:solidFill>
            <a:sysClr val="window" lastClr="FFFFFF">
              <a:lumMod val="65000"/>
            </a:sysClr>
          </a:solidFill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GDP'!$EL$21:$GR$21</c:f>
              <c:numCache>
                <c:formatCode>#,##0</c:formatCode>
                <c:ptCount val="59"/>
                <c:pt idx="0">
                  <c:v>2188.9705659377451</c:v>
                </c:pt>
                <c:pt idx="1">
                  <c:v>2386.4929017976888</c:v>
                </c:pt>
                <c:pt idx="2">
                  <c:v>2558.4704939111807</c:v>
                </c:pt>
                <c:pt idx="3">
                  <c:v>2527.6238183638125</c:v>
                </c:pt>
                <c:pt idx="4">
                  <c:v>2695.5914219113129</c:v>
                </c:pt>
                <c:pt idx="5">
                  <c:v>2778.3249248902025</c:v>
                </c:pt>
                <c:pt idx="6">
                  <c:v>2977.8754231613616</c:v>
                </c:pt>
                <c:pt idx="7">
                  <c:v>3046.1154011307831</c:v>
                </c:pt>
                <c:pt idx="8">
                  <c:v>3149.8175723874442</c:v>
                </c:pt>
                <c:pt idx="9">
                  <c:v>3050.4518883739597</c:v>
                </c:pt>
                <c:pt idx="10">
                  <c:v>3071.6499331439081</c:v>
                </c:pt>
                <c:pt idx="11">
                  <c:v>3436.0394842151604</c:v>
                </c:pt>
                <c:pt idx="12">
                  <c:v>3799.5304008166613</c:v>
                </c:pt>
                <c:pt idx="13">
                  <c:v>4151.3741370698935</c:v>
                </c:pt>
                <c:pt idx="14">
                  <c:v>4514.9372439853714</c:v>
                </c:pt>
                <c:pt idx="15">
                  <c:v>4762.2355846408263</c:v>
                </c:pt>
                <c:pt idx="16">
                  <c:v>5059.7536821718868</c:v>
                </c:pt>
                <c:pt idx="17">
                  <c:v>5334.1105972476635</c:v>
                </c:pt>
                <c:pt idx="18">
                  <c:v>5588.174071410227</c:v>
                </c:pt>
                <c:pt idx="19">
                  <c:v>6032.0411520152302</c:v>
                </c:pt>
                <c:pt idx="20">
                  <c:v>6319.1336974542137</c:v>
                </c:pt>
                <c:pt idx="21">
                  <c:v>6618.4713953970422</c:v>
                </c:pt>
                <c:pt idx="22">
                  <c:v>7099.2917745204504</c:v>
                </c:pt>
                <c:pt idx="23">
                  <c:v>7661.3421311009906</c:v>
                </c:pt>
                <c:pt idx="24">
                  <c:v>8149.4332967440832</c:v>
                </c:pt>
                <c:pt idx="25">
                  <c:v>8346.3019072766529</c:v>
                </c:pt>
                <c:pt idx="26">
                  <c:v>8599.2691568523642</c:v>
                </c:pt>
                <c:pt idx="27">
                  <c:v>8833.0634759461009</c:v>
                </c:pt>
                <c:pt idx="28">
                  <c:v>9022.9970217330319</c:v>
                </c:pt>
                <c:pt idx="29">
                  <c:v>9068.087985128177</c:v>
                </c:pt>
                <c:pt idx="30">
                  <c:v>9202.5097923728863</c:v>
                </c:pt>
                <c:pt idx="31">
                  <c:v>9185.7126206596931</c:v>
                </c:pt>
                <c:pt idx="32">
                  <c:v>9293.0026372109241</c:v>
                </c:pt>
                <c:pt idx="33">
                  <c:v>9477.8029196709449</c:v>
                </c:pt>
                <c:pt idx="34">
                  <c:v>9570.9754285531526</c:v>
                </c:pt>
                <c:pt idx="35">
                  <c:v>9721.7705748092503</c:v>
                </c:pt>
                <c:pt idx="36">
                  <c:v>9997.9962568548635</c:v>
                </c:pt>
                <c:pt idx="37">
                  <c:v>10520.051824167167</c:v>
                </c:pt>
                <c:pt idx="38">
                  <c:v>11045.995659176613</c:v>
                </c:pt>
                <c:pt idx="39">
                  <c:v>11581.576550095993</c:v>
                </c:pt>
                <c:pt idx="40">
                  <c:v>12054.808890774155</c:v>
                </c:pt>
                <c:pt idx="41">
                  <c:v>12327.06195601531</c:v>
                </c:pt>
                <c:pt idx="42">
                  <c:v>12413.917676939862</c:v>
                </c:pt>
                <c:pt idx="43">
                  <c:v>12261.639422871111</c:v>
                </c:pt>
                <c:pt idx="44">
                  <c:v>12533.812202205516</c:v>
                </c:pt>
                <c:pt idx="45">
                  <c:v>12860.397895744887</c:v>
                </c:pt>
                <c:pt idx="46">
                  <c:v>13152.49525516</c:v>
                </c:pt>
                <c:pt idx="47">
                  <c:v>13643.24990259365</c:v>
                </c:pt>
                <c:pt idx="48">
                  <c:v>14236.246541423914</c:v>
                </c:pt>
                <c:pt idx="49">
                  <c:v>14871.801584766681</c:v>
                </c:pt>
                <c:pt idx="50">
                  <c:v>15621.719678146395</c:v>
                </c:pt>
                <c:pt idx="51">
                  <c:v>16163.327737518781</c:v>
                </c:pt>
                <c:pt idx="52">
                  <c:v>16572.834026818295</c:v>
                </c:pt>
                <c:pt idx="53">
                  <c:v>17059.177824292179</c:v>
                </c:pt>
                <c:pt idx="54">
                  <c:v>17588.189702384116</c:v>
                </c:pt>
                <c:pt idx="55">
                  <c:v>18193.961339328751</c:v>
                </c:pt>
                <c:pt idx="56">
                  <c:v>18895.316239912023</c:v>
                </c:pt>
                <c:pt idx="57">
                  <c:v>19551.158666156418</c:v>
                </c:pt>
                <c:pt idx="58">
                  <c:v>19706.255587191354</c:v>
                </c:pt>
              </c:numCache>
            </c:numRef>
          </c:val>
          <c:smooth val="0"/>
        </c:ser>
        <c:ser>
          <c:idx val="1"/>
          <c:order val="1"/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GDP'!$EL$65:$GR$65</c:f>
              <c:numCache>
                <c:formatCode>#,##0</c:formatCode>
                <c:ptCount val="59"/>
                <c:pt idx="0">
                  <c:v>2841.45804811279</c:v>
                </c:pt>
                <c:pt idx="1">
                  <c:v>2805.8527950233238</c:v>
                </c:pt>
                <c:pt idx="2">
                  <c:v>2936.6411725386993</c:v>
                </c:pt>
                <c:pt idx="3">
                  <c:v>3012.5866809291156</c:v>
                </c:pt>
                <c:pt idx="4">
                  <c:v>3106.1358680059761</c:v>
                </c:pt>
                <c:pt idx="5">
                  <c:v>3312.8068343506548</c:v>
                </c:pt>
                <c:pt idx="6">
                  <c:v>3566.3271993014455</c:v>
                </c:pt>
                <c:pt idx="7">
                  <c:v>3575.7902607777082</c:v>
                </c:pt>
                <c:pt idx="8">
                  <c:v>3777.0985567874409</c:v>
                </c:pt>
                <c:pt idx="9">
                  <c:v>3669.0903716073667</c:v>
                </c:pt>
                <c:pt idx="10">
                  <c:v>3945.3375081934714</c:v>
                </c:pt>
                <c:pt idx="11">
                  <c:v>4097.8314918136239</c:v>
                </c:pt>
                <c:pt idx="12">
                  <c:v>4140.2145975010844</c:v>
                </c:pt>
                <c:pt idx="13">
                  <c:v>3985.1922521001275</c:v>
                </c:pt>
                <c:pt idx="14">
                  <c:v>4438.8933287371865</c:v>
                </c:pt>
                <c:pt idx="15">
                  <c:v>4633.6519986649782</c:v>
                </c:pt>
                <c:pt idx="16">
                  <c:v>4803.7075206907612</c:v>
                </c:pt>
                <c:pt idx="17">
                  <c:v>4962.9631940222152</c:v>
                </c:pt>
                <c:pt idx="18">
                  <c:v>5201.8998498702231</c:v>
                </c:pt>
                <c:pt idx="19">
                  <c:v>5225.2982399390166</c:v>
                </c:pt>
                <c:pt idx="20">
                  <c:v>5575.0103927936789</c:v>
                </c:pt>
                <c:pt idx="21">
                  <c:v>5667.2450134212359</c:v>
                </c:pt>
                <c:pt idx="22">
                  <c:v>5642.8940874612426</c:v>
                </c:pt>
                <c:pt idx="23">
                  <c:v>6059.2510471447176</c:v>
                </c:pt>
                <c:pt idx="24">
                  <c:v>6175.7964922694109</c:v>
                </c:pt>
                <c:pt idx="25">
                  <c:v>6134.7125672174116</c:v>
                </c:pt>
                <c:pt idx="26">
                  <c:v>6363.1720449372824</c:v>
                </c:pt>
                <c:pt idx="27">
                  <c:v>6454.464080897108</c:v>
                </c:pt>
                <c:pt idx="28">
                  <c:v>6558.5149529066848</c:v>
                </c:pt>
                <c:pt idx="29">
                  <c:v>6472.3375638182879</c:v>
                </c:pt>
                <c:pt idx="30">
                  <c:v>6427.2436607242771</c:v>
                </c:pt>
                <c:pt idx="31">
                  <c:v>6432.6402196171339</c:v>
                </c:pt>
                <c:pt idx="32">
                  <c:v>6535.9745920164933</c:v>
                </c:pt>
                <c:pt idx="33">
                  <c:v>6687.2383280195081</c:v>
                </c:pt>
                <c:pt idx="34">
                  <c:v>6709.0034729268937</c:v>
                </c:pt>
                <c:pt idx="35">
                  <c:v>6708.4570786290251</c:v>
                </c:pt>
                <c:pt idx="36">
                  <c:v>6922.5462014295363</c:v>
                </c:pt>
                <c:pt idx="37">
                  <c:v>6952.0020062102203</c:v>
                </c:pt>
                <c:pt idx="38">
                  <c:v>7042.5836185760745</c:v>
                </c:pt>
                <c:pt idx="39">
                  <c:v>7111.7780838065228</c:v>
                </c:pt>
                <c:pt idx="40">
                  <c:v>6894.1076413163491</c:v>
                </c:pt>
                <c:pt idx="41">
                  <c:v>6422.8152166872087</c:v>
                </c:pt>
                <c:pt idx="42">
                  <c:v>5473.3147000951276</c:v>
                </c:pt>
                <c:pt idx="43">
                  <c:v>4931.4572173284041</c:v>
                </c:pt>
                <c:pt idx="44">
                  <c:v>4251.6972386403677</c:v>
                </c:pt>
                <c:pt idx="45">
                  <c:v>4028.6463253853321</c:v>
                </c:pt>
                <c:pt idx="46">
                  <c:v>3914.7982604407725</c:v>
                </c:pt>
                <c:pt idx="47">
                  <c:v>3998.1816362554655</c:v>
                </c:pt>
                <c:pt idx="48">
                  <c:v>3910.6853430632355</c:v>
                </c:pt>
                <c:pt idx="49">
                  <c:v>4102.4208413087435</c:v>
                </c:pt>
                <c:pt idx="50">
                  <c:v>4459.6120958409329</c:v>
                </c:pt>
                <c:pt idx="51">
                  <c:v>4750.2512954617323</c:v>
                </c:pt>
                <c:pt idx="52">
                  <c:v>5020.1143172538859</c:v>
                </c:pt>
                <c:pt idx="53">
                  <c:v>5419.6290605982331</c:v>
                </c:pt>
                <c:pt idx="54">
                  <c:v>5889.4292667290829</c:v>
                </c:pt>
                <c:pt idx="55">
                  <c:v>6315.2897517061065</c:v>
                </c:pt>
                <c:pt idx="56">
                  <c:v>6872.6217169851152</c:v>
                </c:pt>
                <c:pt idx="57">
                  <c:v>7489.5741548430551</c:v>
                </c:pt>
                <c:pt idx="58">
                  <c:v>7903.856425122588</c:v>
                </c:pt>
              </c:numCache>
            </c:numRef>
          </c:val>
          <c:smooth val="0"/>
        </c:ser>
        <c:ser>
          <c:idx val="2"/>
          <c:order val="2"/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GDP'!$EL$94:$GR$94</c:f>
              <c:numCache>
                <c:formatCode>#,##0</c:formatCode>
                <c:ptCount val="59"/>
                <c:pt idx="0">
                  <c:v>2509.7223599009067</c:v>
                </c:pt>
                <c:pt idx="1">
                  <c:v>2574.8031814210203</c:v>
                </c:pt>
                <c:pt idx="2">
                  <c:v>2595.0767654767806</c:v>
                </c:pt>
                <c:pt idx="3">
                  <c:v>2618.8449922981345</c:v>
                </c:pt>
                <c:pt idx="4">
                  <c:v>2702.4471912067493</c:v>
                </c:pt>
                <c:pt idx="5">
                  <c:v>2805.110037276349</c:v>
                </c:pt>
                <c:pt idx="6">
                  <c:v>2847.6257514818799</c:v>
                </c:pt>
                <c:pt idx="7">
                  <c:v>2979.3145282688797</c:v>
                </c:pt>
                <c:pt idx="8">
                  <c:v>3047.3272001793548</c:v>
                </c:pt>
                <c:pt idx="9">
                  <c:v>3022.887705537391</c:v>
                </c:pt>
                <c:pt idx="10">
                  <c:v>3135.5170718809804</c:v>
                </c:pt>
                <c:pt idx="11">
                  <c:v>3196.8995594450257</c:v>
                </c:pt>
                <c:pt idx="12">
                  <c:v>3237.5400230953742</c:v>
                </c:pt>
                <c:pt idx="13">
                  <c:v>3244.6780504171288</c:v>
                </c:pt>
                <c:pt idx="14">
                  <c:v>3371.5967916938066</c:v>
                </c:pt>
                <c:pt idx="15">
                  <c:v>3447.3344513095426</c:v>
                </c:pt>
                <c:pt idx="16">
                  <c:v>3522.545652230564</c:v>
                </c:pt>
                <c:pt idx="17">
                  <c:v>3585.4133872423422</c:v>
                </c:pt>
                <c:pt idx="18">
                  <c:v>3698.8289727983147</c:v>
                </c:pt>
                <c:pt idx="19">
                  <c:v>3834.6355858874131</c:v>
                </c:pt>
                <c:pt idx="20">
                  <c:v>3995.8001598958094</c:v>
                </c:pt>
                <c:pt idx="21">
                  <c:v>4127.8116757937723</c:v>
                </c:pt>
                <c:pt idx="22">
                  <c:v>4284.1114164210985</c:v>
                </c:pt>
                <c:pt idx="23">
                  <c:v>4518.029747508981</c:v>
                </c:pt>
                <c:pt idx="24">
                  <c:v>4673.3277239347126</c:v>
                </c:pt>
                <c:pt idx="25">
                  <c:v>4710.4467601537626</c:v>
                </c:pt>
                <c:pt idx="26">
                  <c:v>4855.7883956011237</c:v>
                </c:pt>
                <c:pt idx="27">
                  <c:v>4970.6571115031793</c:v>
                </c:pt>
                <c:pt idx="28">
                  <c:v>5069.9115520245487</c:v>
                </c:pt>
                <c:pt idx="29">
                  <c:v>5270.7085742412164</c:v>
                </c:pt>
                <c:pt idx="30">
                  <c:v>5437.9243650984245</c:v>
                </c:pt>
                <c:pt idx="31">
                  <c:v>5355.0515971076684</c:v>
                </c:pt>
                <c:pt idx="32">
                  <c:v>5177.288354908037</c:v>
                </c:pt>
                <c:pt idx="33">
                  <c:v>4934.4335463811203</c:v>
                </c:pt>
                <c:pt idx="34">
                  <c:v>5015.9757622597745</c:v>
                </c:pt>
                <c:pt idx="35">
                  <c:v>5063.8532023599764</c:v>
                </c:pt>
                <c:pt idx="36">
                  <c:v>5165.5150144218114</c:v>
                </c:pt>
                <c:pt idx="37">
                  <c:v>5222.8421803752299</c:v>
                </c:pt>
                <c:pt idx="38">
                  <c:v>5166.3857007530905</c:v>
                </c:pt>
                <c:pt idx="39">
                  <c:v>5130.9892866156579</c:v>
                </c:pt>
                <c:pt idx="40">
                  <c:v>5064.8546660468874</c:v>
                </c:pt>
                <c:pt idx="41">
                  <c:v>5160.881944960749</c:v>
                </c:pt>
                <c:pt idx="42">
                  <c:v>5234.4820002433353</c:v>
                </c:pt>
                <c:pt idx="43">
                  <c:v>5323.0831948852519</c:v>
                </c:pt>
                <c:pt idx="44">
                  <c:v>5505.5794118714111</c:v>
                </c:pt>
                <c:pt idx="45">
                  <c:v>5492.515541164481</c:v>
                </c:pt>
                <c:pt idx="46">
                  <c:v>5592.006123196069</c:v>
                </c:pt>
                <c:pt idx="47">
                  <c:v>5791.107553773727</c:v>
                </c:pt>
                <c:pt idx="48">
                  <c:v>5835.0994795591068</c:v>
                </c:pt>
                <c:pt idx="49">
                  <c:v>5765.5850934424061</c:v>
                </c:pt>
                <c:pt idx="50">
                  <c:v>5889.2373514249148</c:v>
                </c:pt>
                <c:pt idx="51">
                  <c:v>5846.2951931083271</c:v>
                </c:pt>
                <c:pt idx="52">
                  <c:v>5746.6096719225598</c:v>
                </c:pt>
                <c:pt idx="53">
                  <c:v>5785.8412372654402</c:v>
                </c:pt>
                <c:pt idx="54">
                  <c:v>6063.0689689304518</c:v>
                </c:pt>
                <c:pt idx="55">
                  <c:v>6265.5257016243013</c:v>
                </c:pt>
                <c:pt idx="56">
                  <c:v>6530.5335829272726</c:v>
                </c:pt>
                <c:pt idx="57">
                  <c:v>6783.8699862425492</c:v>
                </c:pt>
                <c:pt idx="58">
                  <c:v>6973.134655934944</c:v>
                </c:pt>
              </c:numCache>
            </c:numRef>
          </c:val>
          <c:smooth val="0"/>
        </c:ser>
        <c:ser>
          <c:idx val="3"/>
          <c:order val="3"/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GDP'!$EL$139:$GR$139</c:f>
              <c:numCache>
                <c:formatCode>#,##0</c:formatCode>
                <c:ptCount val="59"/>
                <c:pt idx="0">
                  <c:v>715.28723355017814</c:v>
                </c:pt>
                <c:pt idx="1">
                  <c:v>751.39085578664253</c:v>
                </c:pt>
                <c:pt idx="2">
                  <c:v>793.52022159165313</c:v>
                </c:pt>
                <c:pt idx="3">
                  <c:v>831.2096262967649</c:v>
                </c:pt>
                <c:pt idx="4">
                  <c:v>849.3488046056915</c:v>
                </c:pt>
                <c:pt idx="5">
                  <c:v>872.08672302342779</c:v>
                </c:pt>
                <c:pt idx="6">
                  <c:v>910.93624029059265</c:v>
                </c:pt>
                <c:pt idx="7">
                  <c:v>931.63731545403766</c:v>
                </c:pt>
                <c:pt idx="8">
                  <c:v>969.19671909365297</c:v>
                </c:pt>
                <c:pt idx="9">
                  <c:v>992.12870938918047</c:v>
                </c:pt>
                <c:pt idx="10">
                  <c:v>1025.7431309475276</c:v>
                </c:pt>
                <c:pt idx="11">
                  <c:v>1023.0300478560043</c:v>
                </c:pt>
                <c:pt idx="12">
                  <c:v>1051.4309882799014</c:v>
                </c:pt>
                <c:pt idx="13">
                  <c:v>1099.0087049919962</c:v>
                </c:pt>
                <c:pt idx="14">
                  <c:v>1169.2570565652036</c:v>
                </c:pt>
                <c:pt idx="15">
                  <c:v>1200.943469112314</c:v>
                </c:pt>
                <c:pt idx="16">
                  <c:v>1256.3801159476091</c:v>
                </c:pt>
                <c:pt idx="17">
                  <c:v>1288.188816670752</c:v>
                </c:pt>
                <c:pt idx="18">
                  <c:v>1341.624188021508</c:v>
                </c:pt>
                <c:pt idx="19">
                  <c:v>1433.966121226684</c:v>
                </c:pt>
                <c:pt idx="20">
                  <c:v>1527.6310630827056</c:v>
                </c:pt>
                <c:pt idx="21">
                  <c:v>1568.5992245411203</c:v>
                </c:pt>
                <c:pt idx="22">
                  <c:v>1622.9515013986691</c:v>
                </c:pt>
                <c:pt idx="23">
                  <c:v>1713.8688408274618</c:v>
                </c:pt>
                <c:pt idx="24">
                  <c:v>1716.5081237532527</c:v>
                </c:pt>
                <c:pt idx="25">
                  <c:v>1761.6550495724132</c:v>
                </c:pt>
                <c:pt idx="26">
                  <c:v>1816.0212164981942</c:v>
                </c:pt>
                <c:pt idx="27">
                  <c:v>1880.9317539072069</c:v>
                </c:pt>
                <c:pt idx="28">
                  <c:v>1956.8844299900488</c:v>
                </c:pt>
                <c:pt idx="29">
                  <c:v>1998.4820489912447</c:v>
                </c:pt>
                <c:pt idx="30">
                  <c:v>2028.6547054775826</c:v>
                </c:pt>
                <c:pt idx="31">
                  <c:v>2079.5912249114563</c:v>
                </c:pt>
                <c:pt idx="32">
                  <c:v>2132.1837746912788</c:v>
                </c:pt>
                <c:pt idx="33">
                  <c:v>2191.012663495907</c:v>
                </c:pt>
                <c:pt idx="34">
                  <c:v>2278.3977394715312</c:v>
                </c:pt>
                <c:pt idx="35">
                  <c:v>2348.8569778334995</c:v>
                </c:pt>
                <c:pt idx="36">
                  <c:v>2402.8500668456231</c:v>
                </c:pt>
                <c:pt idx="37">
                  <c:v>2509.2040793611427</c:v>
                </c:pt>
                <c:pt idx="38">
                  <c:v>2621.0260177639434</c:v>
                </c:pt>
                <c:pt idx="39">
                  <c:v>2682.572486741798</c:v>
                </c:pt>
                <c:pt idx="40">
                  <c:v>2782.8579048845877</c:v>
                </c:pt>
                <c:pt idx="41">
                  <c:v>2859.1388266738372</c:v>
                </c:pt>
                <c:pt idx="42">
                  <c:v>2975.891413886246</c:v>
                </c:pt>
                <c:pt idx="43">
                  <c:v>3087.0998249792115</c:v>
                </c:pt>
                <c:pt idx="44">
                  <c:v>3209.7694143395534</c:v>
                </c:pt>
                <c:pt idx="45">
                  <c:v>3413.5377426482605</c:v>
                </c:pt>
                <c:pt idx="46">
                  <c:v>3515.2330572043911</c:v>
                </c:pt>
                <c:pt idx="47">
                  <c:v>3607.4515446218861</c:v>
                </c:pt>
                <c:pt idx="48">
                  <c:v>3535.7077172385711</c:v>
                </c:pt>
                <c:pt idx="49">
                  <c:v>3623.9027235868411</c:v>
                </c:pt>
                <c:pt idx="50">
                  <c:v>3797.6089546548537</c:v>
                </c:pt>
                <c:pt idx="51">
                  <c:v>3927.1862748193444</c:v>
                </c:pt>
                <c:pt idx="52">
                  <c:v>4121.2755108225474</c:v>
                </c:pt>
                <c:pt idx="53">
                  <c:v>4388.9827050928798</c:v>
                </c:pt>
                <c:pt idx="54">
                  <c:v>4661.5174771309958</c:v>
                </c:pt>
                <c:pt idx="55">
                  <c:v>4900.5632810530469</c:v>
                </c:pt>
                <c:pt idx="56">
                  <c:v>5187.2531521279871</c:v>
                </c:pt>
                <c:pt idx="57">
                  <c:v>5408.3835877732645</c:v>
                </c:pt>
                <c:pt idx="58">
                  <c:v>5611.1985640943212</c:v>
                </c:pt>
              </c:numCache>
            </c:numRef>
          </c:val>
          <c:smooth val="0"/>
        </c:ser>
        <c:ser>
          <c:idx val="4"/>
          <c:order val="4"/>
          <c:spPr>
            <a:ln>
              <a:solidFill>
                <a:srgbClr val="E0682C"/>
              </a:solidFill>
            </a:ln>
          </c:spPr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GDP'!$EL$194:$GR$194</c:f>
              <c:numCache>
                <c:formatCode>#,##0</c:formatCode>
                <c:ptCount val="59"/>
                <c:pt idx="0">
                  <c:v>889.03473991180999</c:v>
                </c:pt>
                <c:pt idx="1">
                  <c:v>911.59266757684486</c:v>
                </c:pt>
                <c:pt idx="2">
                  <c:v>926.60383327872387</c:v>
                </c:pt>
                <c:pt idx="3">
                  <c:v>940.2462535275107</c:v>
                </c:pt>
                <c:pt idx="4">
                  <c:v>963.87100961355497</c:v>
                </c:pt>
                <c:pt idx="5">
                  <c:v>974.8728398512493</c:v>
                </c:pt>
                <c:pt idx="6">
                  <c:v>991.70978185181934</c:v>
                </c:pt>
                <c:pt idx="7">
                  <c:v>1004.7426740777787</c:v>
                </c:pt>
                <c:pt idx="8">
                  <c:v>1003.9696151772765</c:v>
                </c:pt>
                <c:pt idx="9">
                  <c:v>1034.6037673165636</c:v>
                </c:pt>
                <c:pt idx="10">
                  <c:v>1055.1146781813661</c:v>
                </c:pt>
                <c:pt idx="11">
                  <c:v>1053.24079964362</c:v>
                </c:pt>
                <c:pt idx="12">
                  <c:v>1069.7330916597198</c:v>
                </c:pt>
                <c:pt idx="13">
                  <c:v>1117.905139619704</c:v>
                </c:pt>
                <c:pt idx="14">
                  <c:v>1148.6727535379166</c:v>
                </c:pt>
                <c:pt idx="15">
                  <c:v>1181.084115663529</c:v>
                </c:pt>
                <c:pt idx="16">
                  <c:v>1184.0489887449999</c:v>
                </c:pt>
                <c:pt idx="17">
                  <c:v>1176.5928423648966</c:v>
                </c:pt>
                <c:pt idx="18">
                  <c:v>1204.4129907392614</c:v>
                </c:pt>
                <c:pt idx="19">
                  <c:v>1265.2322407873116</c:v>
                </c:pt>
                <c:pt idx="20">
                  <c:v>1335.2416733812552</c:v>
                </c:pt>
                <c:pt idx="21">
                  <c:v>1359.8029831788251</c:v>
                </c:pt>
                <c:pt idx="22">
                  <c:v>1373.6061144799799</c:v>
                </c:pt>
                <c:pt idx="23">
                  <c:v>1386.5603881305315</c:v>
                </c:pt>
                <c:pt idx="24">
                  <c:v>1413.7327034441437</c:v>
                </c:pt>
                <c:pt idx="25">
                  <c:v>1395.368452690602</c:v>
                </c:pt>
                <c:pt idx="26">
                  <c:v>1450.0198243767895</c:v>
                </c:pt>
                <c:pt idx="27">
                  <c:v>1469.9039407707967</c:v>
                </c:pt>
                <c:pt idx="28">
                  <c:v>1464.729367796419</c:v>
                </c:pt>
                <c:pt idx="29">
                  <c:v>1490.7006021168531</c:v>
                </c:pt>
                <c:pt idx="30">
                  <c:v>1514.5581189156005</c:v>
                </c:pt>
                <c:pt idx="31">
                  <c:v>1484.9135157495621</c:v>
                </c:pt>
                <c:pt idx="32">
                  <c:v>1485.7066103418408</c:v>
                </c:pt>
                <c:pt idx="33">
                  <c:v>1450.3973255220899</c:v>
                </c:pt>
                <c:pt idx="34">
                  <c:v>1439.6982719231112</c:v>
                </c:pt>
                <c:pt idx="35">
                  <c:v>1443.744673009116</c:v>
                </c:pt>
                <c:pt idx="36">
                  <c:v>1434.9348075757644</c:v>
                </c:pt>
                <c:pt idx="37">
                  <c:v>1418.9393499618081</c:v>
                </c:pt>
                <c:pt idx="38">
                  <c:v>1438.3563551525046</c:v>
                </c:pt>
                <c:pt idx="39">
                  <c:v>1443.6744974016237</c:v>
                </c:pt>
                <c:pt idx="40">
                  <c:v>1424.7971091673901</c:v>
                </c:pt>
                <c:pt idx="41">
                  <c:v>1396.8835176507193</c:v>
                </c:pt>
                <c:pt idx="42">
                  <c:v>1362.0890159804123</c:v>
                </c:pt>
                <c:pt idx="43">
                  <c:v>1340.0390818920191</c:v>
                </c:pt>
                <c:pt idx="44">
                  <c:v>1336.9894814086799</c:v>
                </c:pt>
                <c:pt idx="45">
                  <c:v>1343.7582201324744</c:v>
                </c:pt>
                <c:pt idx="46">
                  <c:v>1385.8450046211281</c:v>
                </c:pt>
                <c:pt idx="47">
                  <c:v>1399.8431045867371</c:v>
                </c:pt>
                <c:pt idx="48">
                  <c:v>1418.1866293576882</c:v>
                </c:pt>
                <c:pt idx="49">
                  <c:v>1430.752576192883</c:v>
                </c:pt>
                <c:pt idx="50">
                  <c:v>1447.0717008106908</c:v>
                </c:pt>
                <c:pt idx="51">
                  <c:v>1471.1565315067994</c:v>
                </c:pt>
                <c:pt idx="52">
                  <c:v>1482.6293515273842</c:v>
                </c:pt>
                <c:pt idx="53">
                  <c:v>1517.9356435622453</c:v>
                </c:pt>
                <c:pt idx="54">
                  <c:v>1558.0994612443592</c:v>
                </c:pt>
                <c:pt idx="55">
                  <c:v>1603.686517163467</c:v>
                </c:pt>
                <c:pt idx="56">
                  <c:v>1663.5313180232263</c:v>
                </c:pt>
                <c:pt idx="57">
                  <c:v>1724.2267756478388</c:v>
                </c:pt>
                <c:pt idx="58">
                  <c:v>1780.2654740369667</c:v>
                </c:pt>
              </c:numCache>
            </c:numRef>
          </c:val>
          <c:smooth val="0"/>
        </c:ser>
        <c:ser>
          <c:idx val="5"/>
          <c:order val="5"/>
          <c:spPr>
            <a:ln w="3492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GDP'!$EL$199:$GR$199</c:f>
              <c:numCache>
                <c:formatCode>#,##0</c:formatCode>
                <c:ptCount val="59"/>
                <c:pt idx="0">
                  <c:v>2110.7375878729968</c:v>
                </c:pt>
                <c:pt idx="1">
                  <c:v>2197.005536460234</c:v>
                </c:pt>
                <c:pt idx="2">
                  <c:v>2257.9803276936786</c:v>
                </c:pt>
                <c:pt idx="3">
                  <c:v>2328.9879060093858</c:v>
                </c:pt>
                <c:pt idx="4">
                  <c:v>2363.4138861859774</c:v>
                </c:pt>
                <c:pt idx="5">
                  <c:v>2466.7170170727891</c:v>
                </c:pt>
                <c:pt idx="6">
                  <c:v>2533.8230115051974</c:v>
                </c:pt>
                <c:pt idx="7">
                  <c:v>2577.8009482567736</c:v>
                </c:pt>
                <c:pt idx="8">
                  <c:v>2606.8812108084485</c:v>
                </c:pt>
                <c:pt idx="9">
                  <c:v>2674.7974032347111</c:v>
                </c:pt>
                <c:pt idx="10">
                  <c:v>2772.5805907823415</c:v>
                </c:pt>
                <c:pt idx="11">
                  <c:v>2830.9087657252162</c:v>
                </c:pt>
                <c:pt idx="12">
                  <c:v>2913.6118041886625</c:v>
                </c:pt>
                <c:pt idx="13">
                  <c:v>2977.9747285397052</c:v>
                </c:pt>
                <c:pt idx="14">
                  <c:v>3130.2484095494196</c:v>
                </c:pt>
                <c:pt idx="15">
                  <c:v>3228.2647858678115</c:v>
                </c:pt>
                <c:pt idx="16">
                  <c:v>3335.1518491409033</c:v>
                </c:pt>
                <c:pt idx="17">
                  <c:v>3390.2571637920305</c:v>
                </c:pt>
                <c:pt idx="18">
                  <c:v>3504.5040609263178</c:v>
                </c:pt>
                <c:pt idx="19">
                  <c:v>3623.574254992016</c:v>
                </c:pt>
                <c:pt idx="20">
                  <c:v>3729.4373347707365</c:v>
                </c:pt>
                <c:pt idx="21">
                  <c:v>3802.9663296976064</c:v>
                </c:pt>
                <c:pt idx="22">
                  <c:v>3904.4384942976121</c:v>
                </c:pt>
                <c:pt idx="23">
                  <c:v>4082.588683315711</c:v>
                </c:pt>
                <c:pt idx="24">
                  <c:v>4099.3797890259157</c:v>
                </c:pt>
                <c:pt idx="25">
                  <c:v>4087.2687804037168</c:v>
                </c:pt>
                <c:pt idx="26">
                  <c:v>4213.3919211859211</c:v>
                </c:pt>
                <c:pt idx="27">
                  <c:v>4309.2265360553329</c:v>
                </c:pt>
                <c:pt idx="28">
                  <c:v>4422.311835214161</c:v>
                </c:pt>
                <c:pt idx="29">
                  <c:v>4499.7738959830458</c:v>
                </c:pt>
                <c:pt idx="30">
                  <c:v>4511.7389212823982</c:v>
                </c:pt>
                <c:pt idx="31">
                  <c:v>4523.4433726844918</c:v>
                </c:pt>
                <c:pt idx="32">
                  <c:v>4501.1927230085485</c:v>
                </c:pt>
                <c:pt idx="33">
                  <c:v>4541.033317666007</c:v>
                </c:pt>
                <c:pt idx="34">
                  <c:v>4668.1745199810985</c:v>
                </c:pt>
                <c:pt idx="35">
                  <c:v>4748.0223900302653</c:v>
                </c:pt>
                <c:pt idx="36">
                  <c:v>4832.7726342695896</c:v>
                </c:pt>
                <c:pt idx="37">
                  <c:v>4932.1727078853737</c:v>
                </c:pt>
                <c:pt idx="38">
                  <c:v>5056.2792467739146</c:v>
                </c:pt>
                <c:pt idx="39">
                  <c:v>5130.0360798357133</c:v>
                </c:pt>
                <c:pt idx="40">
                  <c:v>5149.731181777448</c:v>
                </c:pt>
                <c:pt idx="41">
                  <c:v>5137.2637069414914</c:v>
                </c:pt>
                <c:pt idx="42">
                  <c:v>5165.3310712911225</c:v>
                </c:pt>
                <c:pt idx="43">
                  <c:v>5199.8756070077879</c:v>
                </c:pt>
                <c:pt idx="44">
                  <c:v>5303.7772264938212</c:v>
                </c:pt>
                <c:pt idx="45">
                  <c:v>5446.0671888067191</c:v>
                </c:pt>
                <c:pt idx="46">
                  <c:v>5551.7740884886516</c:v>
                </c:pt>
                <c:pt idx="47">
                  <c:v>5690.0199595115228</c:v>
                </c:pt>
                <c:pt idx="48">
                  <c:v>5708.7309541273362</c:v>
                </c:pt>
                <c:pt idx="49">
                  <c:v>5833.2554919139293</c:v>
                </c:pt>
                <c:pt idx="50">
                  <c:v>6037.6758874956095</c:v>
                </c:pt>
                <c:pt idx="51">
                  <c:v>6131.7054714729165</c:v>
                </c:pt>
                <c:pt idx="52">
                  <c:v>6261.7342670542766</c:v>
                </c:pt>
                <c:pt idx="53">
                  <c:v>6469.1195749421013</c:v>
                </c:pt>
                <c:pt idx="54">
                  <c:v>6738.2813332867345</c:v>
                </c:pt>
                <c:pt idx="55">
                  <c:v>6960.0310347543327</c:v>
                </c:pt>
                <c:pt idx="56">
                  <c:v>7238.3834833498449</c:v>
                </c:pt>
                <c:pt idx="57">
                  <c:v>7467.6482323114678</c:v>
                </c:pt>
                <c:pt idx="58">
                  <c:v>7613.9229239427013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715520"/>
        <c:axId val="247074752"/>
      </c:lineChart>
      <c:catAx>
        <c:axId val="124715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s-ES"/>
          </a:p>
        </c:txPr>
        <c:crossAx val="247074752"/>
        <c:crosses val="autoZero"/>
        <c:auto val="1"/>
        <c:lblAlgn val="ctr"/>
        <c:lblOffset val="100"/>
        <c:tickLblSkip val="2"/>
        <c:noMultiLvlLbl val="0"/>
      </c:catAx>
      <c:valAx>
        <c:axId val="247074752"/>
        <c:scaling>
          <c:orientation val="minMax"/>
          <c:max val="20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es-ES"/>
          </a:p>
        </c:txPr>
        <c:crossAx val="124715520"/>
        <c:crosses val="autoZero"/>
        <c:crossBetween val="midCat"/>
        <c:majorUnit val="1000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'PerCapita GDP'!$A$139:$A$202</c:f>
              <c:numCache>
                <c:formatCode>General</c:formatCode>
                <c:ptCount val="6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</c:numCache>
            </c:numRef>
          </c:cat>
          <c:val>
            <c:numRef>
              <c:f>'PerCapita GDP'!$C$139:$C$202</c:f>
              <c:numCache>
                <c:formatCode>#,##0</c:formatCode>
                <c:ptCount val="64"/>
                <c:pt idx="0">
                  <c:v>4332.8455450293804</c:v>
                </c:pt>
                <c:pt idx="1">
                  <c:v>4573.5031672044943</c:v>
                </c:pt>
                <c:pt idx="2">
                  <c:v>4800.3713609467468</c:v>
                </c:pt>
                <c:pt idx="3">
                  <c:v>5023.8591796190249</c:v>
                </c:pt>
                <c:pt idx="4">
                  <c:v>5193.3945902019968</c:v>
                </c:pt>
                <c:pt idx="5">
                  <c:v>5462.2044734980063</c:v>
                </c:pt>
                <c:pt idx="6">
                  <c:v>5746.9211440929221</c:v>
                </c:pt>
                <c:pt idx="7">
                  <c:v>5668.2364678385475</c:v>
                </c:pt>
                <c:pt idx="8">
                  <c:v>5818.1520739705393</c:v>
                </c:pt>
                <c:pt idx="9">
                  <c:v>6029.1086221480427</c:v>
                </c:pt>
                <c:pt idx="10">
                  <c:v>6280.2229244599548</c:v>
                </c:pt>
                <c:pt idx="11">
                  <c:v>6422.455791197629</c:v>
                </c:pt>
                <c:pt idx="12">
                  <c:v>6494.6355651854774</c:v>
                </c:pt>
                <c:pt idx="13">
                  <c:v>6441.8300514973034</c:v>
                </c:pt>
                <c:pt idx="14">
                  <c:v>6608.2810681205474</c:v>
                </c:pt>
                <c:pt idx="15">
                  <c:v>6952.0874686084635</c:v>
                </c:pt>
                <c:pt idx="16">
                  <c:v>7252.8311767658042</c:v>
                </c:pt>
                <c:pt idx="17">
                  <c:v>7583.0946802048084</c:v>
                </c:pt>
                <c:pt idx="18">
                  <c:v>7862.4597386648848</c:v>
                </c:pt>
                <c:pt idx="19">
                  <c:v>8340.7707910750505</c:v>
                </c:pt>
                <c:pt idx="20">
                  <c:v>8559.3928938093359</c:v>
                </c:pt>
                <c:pt idx="21">
                  <c:v>8775.9523759439617</c:v>
                </c:pt>
                <c:pt idx="22">
                  <c:v>9071.8359231936374</c:v>
                </c:pt>
                <c:pt idx="23">
                  <c:v>9415.5248284635763</c:v>
                </c:pt>
                <c:pt idx="24">
                  <c:v>10018.205082859133</c:v>
                </c:pt>
                <c:pt idx="25">
                  <c:v>10610.824046981676</c:v>
                </c:pt>
                <c:pt idx="26">
                  <c:v>10969.55285603515</c:v>
                </c:pt>
                <c:pt idx="27">
                  <c:v>11502.507956453224</c:v>
                </c:pt>
                <c:pt idx="28">
                  <c:v>12169.966318902489</c:v>
                </c:pt>
                <c:pt idx="29">
                  <c:v>12642.969757775551</c:v>
                </c:pt>
                <c:pt idx="30">
                  <c:v>12440.7849062768</c:v>
                </c:pt>
                <c:pt idx="31">
                  <c:v>13122.311690959128</c:v>
                </c:pt>
                <c:pt idx="32">
                  <c:v>13189.944816632391</c:v>
                </c:pt>
                <c:pt idx="33">
                  <c:v>13553.923314038067</c:v>
                </c:pt>
                <c:pt idx="34">
                  <c:v>13860.651404871303</c:v>
                </c:pt>
                <c:pt idx="35">
                  <c:v>14467.441199171306</c:v>
                </c:pt>
                <c:pt idx="36">
                  <c:v>14278.754415167878</c:v>
                </c:pt>
                <c:pt idx="37">
                  <c:v>14474.494138420865</c:v>
                </c:pt>
                <c:pt idx="38">
                  <c:v>14473.919184375862</c:v>
                </c:pt>
                <c:pt idx="39">
                  <c:v>14832.628129027022</c:v>
                </c:pt>
                <c:pt idx="40">
                  <c:v>14977.37923758901</c:v>
                </c:pt>
                <c:pt idx="41">
                  <c:v>15195.400433997853</c:v>
                </c:pt>
                <c:pt idx="42">
                  <c:v>15540.921156612834</c:v>
                </c:pt>
                <c:pt idx="43">
                  <c:v>16251.719951436666</c:v>
                </c:pt>
                <c:pt idx="44">
                  <c:v>16743.919642548975</c:v>
                </c:pt>
                <c:pt idx="45">
                  <c:v>17196.977524021222</c:v>
                </c:pt>
                <c:pt idx="46">
                  <c:v>17450.635823414563</c:v>
                </c:pt>
                <c:pt idx="47">
                  <c:v>17645.19386867241</c:v>
                </c:pt>
                <c:pt idx="48">
                  <c:v>17406.49932286211</c:v>
                </c:pt>
                <c:pt idx="49">
                  <c:v>17901.660779581147</c:v>
                </c:pt>
                <c:pt idx="50">
                  <c:v>18269.834713382123</c:v>
                </c:pt>
                <c:pt idx="51">
                  <c:v>18438.55629657775</c:v>
                </c:pt>
                <c:pt idx="52">
                  <c:v>19015.124380236186</c:v>
                </c:pt>
                <c:pt idx="53">
                  <c:v>19338.985987121501</c:v>
                </c:pt>
                <c:pt idx="54">
                  <c:v>19964.428265704537</c:v>
                </c:pt>
                <c:pt idx="55">
                  <c:v>20656.458570457318</c:v>
                </c:pt>
                <c:pt idx="56">
                  <c:v>20761.23827803024</c:v>
                </c:pt>
                <c:pt idx="57">
                  <c:v>21032.935510867468</c:v>
                </c:pt>
                <c:pt idx="58">
                  <c:v>21205.859280924735</c:v>
                </c:pt>
                <c:pt idx="59">
                  <c:v>21801.602508475811</c:v>
                </c:pt>
                <c:pt idx="60">
                  <c:v>22246.561977417288</c:v>
                </c:pt>
                <c:pt idx="61">
                  <c:v>22881.632809577201</c:v>
                </c:pt>
                <c:pt idx="62">
                  <c:v>23446.949671802748</c:v>
                </c:pt>
                <c:pt idx="63">
                  <c:v>23654.763464380027</c:v>
                </c:pt>
              </c:numCache>
            </c:numRef>
          </c:val>
          <c:smooth val="0"/>
        </c:ser>
        <c:ser>
          <c:idx val="0"/>
          <c:order val="1"/>
          <c:tx>
            <c:v>Western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'PerCapita GDP'!$A$139:$A$202</c:f>
              <c:numCache>
                <c:formatCode>General</c:formatCode>
                <c:ptCount val="6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</c:numCache>
            </c:numRef>
          </c:cat>
          <c:val>
            <c:numRef>
              <c:f>'PerCapita GDP'!$N$139:$N$202</c:f>
              <c:numCache>
                <c:formatCode>#,##0</c:formatCode>
                <c:ptCount val="64"/>
                <c:pt idx="0">
                  <c:v>4150.2510943701045</c:v>
                </c:pt>
                <c:pt idx="1">
                  <c:v>3916.8666834515125</c:v>
                </c:pt>
                <c:pt idx="2">
                  <c:v>4138.0427647402048</c:v>
                </c:pt>
                <c:pt idx="3">
                  <c:v>4390.3190781285775</c:v>
                </c:pt>
                <c:pt idx="4">
                  <c:v>4721.1625205972214</c:v>
                </c:pt>
                <c:pt idx="5">
                  <c:v>5005.1156763399586</c:v>
                </c:pt>
                <c:pt idx="6">
                  <c:v>5258.6322064399919</c:v>
                </c:pt>
                <c:pt idx="7">
                  <c:v>5412.1275633607147</c:v>
                </c:pt>
                <c:pt idx="8">
                  <c:v>5664.2999991423858</c:v>
                </c:pt>
                <c:pt idx="9">
                  <c:v>5940.0455962661827</c:v>
                </c:pt>
                <c:pt idx="10">
                  <c:v>6280.3362389631766</c:v>
                </c:pt>
                <c:pt idx="11">
                  <c:v>6512.0940853470547</c:v>
                </c:pt>
                <c:pt idx="12">
                  <c:v>6753.2927632241217</c:v>
                </c:pt>
                <c:pt idx="13">
                  <c:v>6863.8309922461576</c:v>
                </c:pt>
                <c:pt idx="14">
                  <c:v>7162.9145880074684</c:v>
                </c:pt>
                <c:pt idx="15">
                  <c:v>7584.7039678142246</c:v>
                </c:pt>
                <c:pt idx="16">
                  <c:v>7889.8350942006909</c:v>
                </c:pt>
                <c:pt idx="17">
                  <c:v>8166.4556518802501</c:v>
                </c:pt>
                <c:pt idx="18">
                  <c:v>8442.1637119942188</c:v>
                </c:pt>
                <c:pt idx="19">
                  <c:v>8856.9922293775853</c:v>
                </c:pt>
                <c:pt idx="20">
                  <c:v>9129.7344997802975</c:v>
                </c:pt>
                <c:pt idx="21">
                  <c:v>9379.1646565826268</c:v>
                </c:pt>
                <c:pt idx="22">
                  <c:v>9628.5818596852223</c:v>
                </c:pt>
                <c:pt idx="23">
                  <c:v>10073.359820131174</c:v>
                </c:pt>
                <c:pt idx="24">
                  <c:v>10556.398832377716</c:v>
                </c:pt>
                <c:pt idx="25">
                  <c:v>10924.963634373573</c:v>
                </c:pt>
                <c:pt idx="26">
                  <c:v>11186.748537479141</c:v>
                </c:pt>
                <c:pt idx="27">
                  <c:v>11559.503813855308</c:v>
                </c:pt>
                <c:pt idx="28">
                  <c:v>12123.974653347263</c:v>
                </c:pt>
                <c:pt idx="29">
                  <c:v>12311.589618301879</c:v>
                </c:pt>
                <c:pt idx="30">
                  <c:v>12190.65927576602</c:v>
                </c:pt>
                <c:pt idx="31">
                  <c:v>12699.869217679548</c:v>
                </c:pt>
                <c:pt idx="32">
                  <c:v>13022.529537125873</c:v>
                </c:pt>
                <c:pt idx="33">
                  <c:v>13367.365393234473</c:v>
                </c:pt>
                <c:pt idx="34">
                  <c:v>13845.16810179654</c:v>
                </c:pt>
                <c:pt idx="35">
                  <c:v>14001.074416582916</c:v>
                </c:pt>
                <c:pt idx="36">
                  <c:v>13987.273229502405</c:v>
                </c:pt>
                <c:pt idx="37">
                  <c:v>14072.222664366978</c:v>
                </c:pt>
                <c:pt idx="38">
                  <c:v>14319.509592185132</c:v>
                </c:pt>
                <c:pt idx="39">
                  <c:v>14662.197528674462</c:v>
                </c:pt>
                <c:pt idx="40">
                  <c:v>15008.384764760971</c:v>
                </c:pt>
                <c:pt idx="41">
                  <c:v>15394.918411714971</c:v>
                </c:pt>
                <c:pt idx="42">
                  <c:v>15764.468092206895</c:v>
                </c:pt>
                <c:pt idx="43">
                  <c:v>16315.531456824565</c:v>
                </c:pt>
                <c:pt idx="44">
                  <c:v>16751.284045825363</c:v>
                </c:pt>
                <c:pt idx="45">
                  <c:v>16797.273228327791</c:v>
                </c:pt>
                <c:pt idx="46">
                  <c:v>16995.099283188996</c:v>
                </c:pt>
                <c:pt idx="47">
                  <c:v>17120.84707992278</c:v>
                </c:pt>
                <c:pt idx="48">
                  <c:v>17007.9333083288</c:v>
                </c:pt>
                <c:pt idx="49">
                  <c:v>17427.963889584909</c:v>
                </c:pt>
                <c:pt idx="50">
                  <c:v>17801.116639282409</c:v>
                </c:pt>
                <c:pt idx="51">
                  <c:v>18038.79951979197</c:v>
                </c:pt>
                <c:pt idx="52">
                  <c:v>18450.434447064217</c:v>
                </c:pt>
                <c:pt idx="53">
                  <c:v>18855.22044895095</c:v>
                </c:pt>
                <c:pt idx="54">
                  <c:v>19319.841816670632</c:v>
                </c:pt>
                <c:pt idx="55">
                  <c:v>19993.231119821248</c:v>
                </c:pt>
                <c:pt idx="56">
                  <c:v>20234.527050034463</c:v>
                </c:pt>
                <c:pt idx="57">
                  <c:v>20347.227885599492</c:v>
                </c:pt>
                <c:pt idx="58">
                  <c:v>20468.924758827925</c:v>
                </c:pt>
                <c:pt idx="59">
                  <c:v>20847.202580345111</c:v>
                </c:pt>
                <c:pt idx="60">
                  <c:v>21130.894170587566</c:v>
                </c:pt>
                <c:pt idx="61">
                  <c:v>21684.255910597632</c:v>
                </c:pt>
                <c:pt idx="62">
                  <c:v>22163.655659405522</c:v>
                </c:pt>
                <c:pt idx="63">
                  <c:v>22246.193788397963</c:v>
                </c:pt>
              </c:numCache>
            </c:numRef>
          </c:val>
          <c:smooth val="0"/>
        </c:ser>
        <c:ser>
          <c:idx val="1"/>
          <c:order val="2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'PerCapita GDP'!$A$139:$A$202</c:f>
              <c:numCache>
                <c:formatCode>General</c:formatCode>
                <c:ptCount val="6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</c:numCache>
            </c:numRef>
          </c:cat>
          <c:val>
            <c:numRef>
              <c:f>'PerCapita GDP'!$R$139:$R$202</c:f>
              <c:numCache>
                <c:formatCode>#,##0</c:formatCode>
                <c:ptCount val="64"/>
                <c:pt idx="0">
                  <c:v>2101.5595851055891</c:v>
                </c:pt>
                <c:pt idx="1">
                  <c:v>2178.8094180364283</c:v>
                </c:pt>
                <c:pt idx="2">
                  <c:v>2197.5168056422876</c:v>
                </c:pt>
                <c:pt idx="3">
                  <c:v>2185.7345919743411</c:v>
                </c:pt>
                <c:pt idx="4">
                  <c:v>2154.8226103938373</c:v>
                </c:pt>
                <c:pt idx="5">
                  <c:v>2188.9705659377451</c:v>
                </c:pt>
                <c:pt idx="6">
                  <c:v>2386.4929017976888</c:v>
                </c:pt>
                <c:pt idx="7">
                  <c:v>2558.4704939111807</c:v>
                </c:pt>
                <c:pt idx="8">
                  <c:v>2527.6238183638125</c:v>
                </c:pt>
                <c:pt idx="9">
                  <c:v>2695.5914219113129</c:v>
                </c:pt>
                <c:pt idx="10">
                  <c:v>2778.3249248902025</c:v>
                </c:pt>
                <c:pt idx="11">
                  <c:v>2977.8754231613616</c:v>
                </c:pt>
                <c:pt idx="12">
                  <c:v>3046.1154011307831</c:v>
                </c:pt>
                <c:pt idx="13">
                  <c:v>3149.8175723874442</c:v>
                </c:pt>
                <c:pt idx="14">
                  <c:v>3050.4518883739597</c:v>
                </c:pt>
                <c:pt idx="15">
                  <c:v>3071.6499331439081</c:v>
                </c:pt>
                <c:pt idx="16">
                  <c:v>3436.0394842151604</c:v>
                </c:pt>
                <c:pt idx="17">
                  <c:v>3799.5304008166613</c:v>
                </c:pt>
                <c:pt idx="18">
                  <c:v>4151.3741370698935</c:v>
                </c:pt>
                <c:pt idx="19">
                  <c:v>4514.9372439853714</c:v>
                </c:pt>
                <c:pt idx="20">
                  <c:v>4762.2355846408263</c:v>
                </c:pt>
                <c:pt idx="21">
                  <c:v>5059.7536821718868</c:v>
                </c:pt>
                <c:pt idx="22">
                  <c:v>5334.1105972476635</c:v>
                </c:pt>
                <c:pt idx="23">
                  <c:v>5588.174071410227</c:v>
                </c:pt>
                <c:pt idx="24">
                  <c:v>6032.0411520152302</c:v>
                </c:pt>
                <c:pt idx="25">
                  <c:v>6319.1336974542137</c:v>
                </c:pt>
                <c:pt idx="26">
                  <c:v>6618.4713953970422</c:v>
                </c:pt>
                <c:pt idx="27">
                  <c:v>7099.2917745204504</c:v>
                </c:pt>
                <c:pt idx="28">
                  <c:v>7661.3421311009906</c:v>
                </c:pt>
                <c:pt idx="29">
                  <c:v>8149.4332967440832</c:v>
                </c:pt>
                <c:pt idx="30">
                  <c:v>8346.3019072766529</c:v>
                </c:pt>
                <c:pt idx="31">
                  <c:v>8599.2691568523642</c:v>
                </c:pt>
                <c:pt idx="32">
                  <c:v>8833.0634759461009</c:v>
                </c:pt>
                <c:pt idx="33">
                  <c:v>9022.9970217330319</c:v>
                </c:pt>
                <c:pt idx="34">
                  <c:v>9068.087985128177</c:v>
                </c:pt>
                <c:pt idx="35">
                  <c:v>9202.5097923728863</c:v>
                </c:pt>
                <c:pt idx="36">
                  <c:v>9185.7126206596931</c:v>
                </c:pt>
                <c:pt idx="37">
                  <c:v>9293.0026372109241</c:v>
                </c:pt>
                <c:pt idx="38">
                  <c:v>9477.8029196709449</c:v>
                </c:pt>
                <c:pt idx="39">
                  <c:v>9570.9754285531526</c:v>
                </c:pt>
                <c:pt idx="40">
                  <c:v>9721.7705748092503</c:v>
                </c:pt>
                <c:pt idx="41">
                  <c:v>9997.9962568548635</c:v>
                </c:pt>
                <c:pt idx="42">
                  <c:v>10520.051824167167</c:v>
                </c:pt>
                <c:pt idx="43">
                  <c:v>11045.995659176613</c:v>
                </c:pt>
                <c:pt idx="44">
                  <c:v>11581.576550095993</c:v>
                </c:pt>
                <c:pt idx="45">
                  <c:v>12054.808890774155</c:v>
                </c:pt>
                <c:pt idx="46">
                  <c:v>12327.06195601531</c:v>
                </c:pt>
                <c:pt idx="47">
                  <c:v>12413.917676939862</c:v>
                </c:pt>
                <c:pt idx="48">
                  <c:v>12261.639422871111</c:v>
                </c:pt>
                <c:pt idx="49">
                  <c:v>12533.812202205516</c:v>
                </c:pt>
                <c:pt idx="50">
                  <c:v>12860.397895744887</c:v>
                </c:pt>
                <c:pt idx="51">
                  <c:v>13152.49525516</c:v>
                </c:pt>
                <c:pt idx="52">
                  <c:v>13643.24990259365</c:v>
                </c:pt>
                <c:pt idx="53">
                  <c:v>14236.246541423914</c:v>
                </c:pt>
                <c:pt idx="54">
                  <c:v>14871.801584766681</c:v>
                </c:pt>
                <c:pt idx="55">
                  <c:v>15621.719678146395</c:v>
                </c:pt>
                <c:pt idx="56">
                  <c:v>16163.327737518781</c:v>
                </c:pt>
                <c:pt idx="57">
                  <c:v>16572.834026818295</c:v>
                </c:pt>
                <c:pt idx="58">
                  <c:v>17059.177824292179</c:v>
                </c:pt>
                <c:pt idx="59">
                  <c:v>17588.189702384116</c:v>
                </c:pt>
                <c:pt idx="60">
                  <c:v>18193.961339328751</c:v>
                </c:pt>
                <c:pt idx="61">
                  <c:v>18895.316239912023</c:v>
                </c:pt>
                <c:pt idx="62">
                  <c:v>19551.158666156418</c:v>
                </c:pt>
                <c:pt idx="63">
                  <c:v>19706.255587191354</c:v>
                </c:pt>
              </c:numCache>
            </c:numRef>
          </c:val>
          <c:smooth val="0"/>
        </c:ser>
        <c:ser>
          <c:idx val="3"/>
          <c:order val="3"/>
          <c:tx>
            <c:v>CZE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'PerCapita GDP'!$A$139:$A$202</c:f>
              <c:numCache>
                <c:formatCode>General</c:formatCode>
                <c:ptCount val="6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</c:numCache>
            </c:numRef>
          </c:cat>
          <c:val>
            <c:numRef>
              <c:f>'PerCapita GDP'!$AB$139:$AB$202</c:f>
              <c:numCache>
                <c:formatCode>#,##0</c:formatCode>
                <c:ptCount val="64"/>
                <c:pt idx="3">
                  <c:v>3088.437025335229</c:v>
                </c:pt>
                <c:pt idx="4">
                  <c:v>3259.3920245526197</c:v>
                </c:pt>
                <c:pt idx="5">
                  <c:v>3500.6371254552423</c:v>
                </c:pt>
                <c:pt idx="6">
                  <c:v>3523.7293612397266</c:v>
                </c:pt>
                <c:pt idx="7">
                  <c:v>3597.6345112118688</c:v>
                </c:pt>
                <c:pt idx="8">
                  <c:v>3544.2148811752504</c:v>
                </c:pt>
                <c:pt idx="9">
                  <c:v>3651.5657193762127</c:v>
                </c:pt>
                <c:pt idx="10">
                  <c:v>3921.8863209652286</c:v>
                </c:pt>
                <c:pt idx="11">
                  <c:v>4110.0834492602226</c:v>
                </c:pt>
                <c:pt idx="12">
                  <c:v>4319.7646838922028</c:v>
                </c:pt>
                <c:pt idx="13">
                  <c:v>4609.9773501683248</c:v>
                </c:pt>
                <c:pt idx="14">
                  <c:v>4779.849783765937</c:v>
                </c:pt>
                <c:pt idx="15">
                  <c:v>5108.3185113324407</c:v>
                </c:pt>
                <c:pt idx="16">
                  <c:v>5263.4838036593837</c:v>
                </c:pt>
                <c:pt idx="17">
                  <c:v>5303.6648025998948</c:v>
                </c:pt>
                <c:pt idx="18">
                  <c:v>5169.6987305917855</c:v>
                </c:pt>
                <c:pt idx="19">
                  <c:v>5372.4531304971269</c:v>
                </c:pt>
                <c:pt idx="20">
                  <c:v>5532.7009828395121</c:v>
                </c:pt>
                <c:pt idx="21">
                  <c:v>5740.6161360446149</c:v>
                </c:pt>
                <c:pt idx="22">
                  <c:v>5964.2524512814634</c:v>
                </c:pt>
                <c:pt idx="23">
                  <c:v>6222.5067512519481</c:v>
                </c:pt>
                <c:pt idx="24">
                  <c:v>6353.8937287177614</c:v>
                </c:pt>
                <c:pt idx="25">
                  <c:v>6466.3398726428313</c:v>
                </c:pt>
                <c:pt idx="26">
                  <c:v>6658.3532345608082</c:v>
                </c:pt>
                <c:pt idx="27">
                  <c:v>6858.4152360937042</c:v>
                </c:pt>
                <c:pt idx="28">
                  <c:v>7041.2688925133634</c:v>
                </c:pt>
                <c:pt idx="29">
                  <c:v>7242.8376608826238</c:v>
                </c:pt>
                <c:pt idx="30">
                  <c:v>7399.3287332052132</c:v>
                </c:pt>
                <c:pt idx="31">
                  <c:v>7461.1593775730571</c:v>
                </c:pt>
                <c:pt idx="32">
                  <c:v>7743.5256841828705</c:v>
                </c:pt>
                <c:pt idx="33">
                  <c:v>7786.4329619181417</c:v>
                </c:pt>
                <c:pt idx="34">
                  <c:v>7804.3874686738163</c:v>
                </c:pt>
                <c:pt idx="35">
                  <c:v>7982.0160370616795</c:v>
                </c:pt>
                <c:pt idx="36">
                  <c:v>7912.4679466996167</c:v>
                </c:pt>
                <c:pt idx="37">
                  <c:v>8045.4508072033959</c:v>
                </c:pt>
                <c:pt idx="38">
                  <c:v>8147.2049110608468</c:v>
                </c:pt>
                <c:pt idx="39">
                  <c:v>8319.4506887387506</c:v>
                </c:pt>
                <c:pt idx="40">
                  <c:v>8367.152164262212</c:v>
                </c:pt>
                <c:pt idx="41">
                  <c:v>8507.2192892625881</c:v>
                </c:pt>
                <c:pt idx="42">
                  <c:v>8533.7139616068616</c:v>
                </c:pt>
                <c:pt idx="43">
                  <c:v>8708.7439087177681</c:v>
                </c:pt>
                <c:pt idx="44">
                  <c:v>8767.7843152566638</c:v>
                </c:pt>
                <c:pt idx="45">
                  <c:v>8512.6440634646642</c:v>
                </c:pt>
                <c:pt idx="46">
                  <c:v>7438.5990935740892</c:v>
                </c:pt>
                <c:pt idx="47">
                  <c:v>7254.1904642913023</c:v>
                </c:pt>
                <c:pt idx="48">
                  <c:v>7282.4901199443975</c:v>
                </c:pt>
                <c:pt idx="49">
                  <c:v>7516.6729054592306</c:v>
                </c:pt>
                <c:pt idx="50">
                  <c:v>7955.7879004709939</c:v>
                </c:pt>
                <c:pt idx="51">
                  <c:v>8334.281857488746</c:v>
                </c:pt>
                <c:pt idx="52">
                  <c:v>8409.5097757096828</c:v>
                </c:pt>
                <c:pt idx="53">
                  <c:v>8513.6423044559451</c:v>
                </c:pt>
                <c:pt idx="54">
                  <c:v>8595.4003447907417</c:v>
                </c:pt>
                <c:pt idx="55">
                  <c:v>8833.059527079251</c:v>
                </c:pt>
                <c:pt idx="56">
                  <c:v>9081.8344226832614</c:v>
                </c:pt>
                <c:pt idx="57">
                  <c:v>9310.6580621506728</c:v>
                </c:pt>
                <c:pt idx="58">
                  <c:v>9663.766883444594</c:v>
                </c:pt>
                <c:pt idx="59">
                  <c:v>10127.861046877279</c:v>
                </c:pt>
                <c:pt idx="60">
                  <c:v>10770.71234514517</c:v>
                </c:pt>
                <c:pt idx="61">
                  <c:v>11561.857830954361</c:v>
                </c:pt>
                <c:pt idx="62">
                  <c:v>12432.121823043604</c:v>
                </c:pt>
                <c:pt idx="63">
                  <c:v>12925.484160247324</c:v>
                </c:pt>
              </c:numCache>
            </c:numRef>
          </c:val>
          <c:smooth val="0"/>
        </c:ser>
        <c:ser>
          <c:idx val="4"/>
          <c:order val="4"/>
          <c:tx>
            <c:v>SLO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'PerCapita GDP'!$A$139:$A$202</c:f>
              <c:numCache>
                <c:formatCode>General</c:formatCode>
                <c:ptCount val="6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</c:numCache>
            </c:numRef>
          </c:cat>
          <c:val>
            <c:numRef>
              <c:f>'PerCapita GDP'!$AO$139:$AO$202</c:f>
              <c:numCache>
                <c:formatCode>#,##0</c:formatCode>
                <c:ptCount val="64"/>
                <c:pt idx="45">
                  <c:v>7763.059284583941</c:v>
                </c:pt>
                <c:pt idx="46">
                  <c:v>6605.8107281681159</c:v>
                </c:pt>
                <c:pt idx="47">
                  <c:v>6158.2292094421</c:v>
                </c:pt>
                <c:pt idx="48">
                  <c:v>6250.9291581710504</c:v>
                </c:pt>
                <c:pt idx="49">
                  <c:v>6611.8969246453789</c:v>
                </c:pt>
                <c:pt idx="50">
                  <c:v>6976.9481296090635</c:v>
                </c:pt>
                <c:pt idx="51">
                  <c:v>7389.7833516920364</c:v>
                </c:pt>
                <c:pt idx="52">
                  <c:v>7716.4197487253241</c:v>
                </c:pt>
                <c:pt idx="53">
                  <c:v>8151.4056156353836</c:v>
                </c:pt>
                <c:pt idx="54">
                  <c:v>8157.5480207623095</c:v>
                </c:pt>
                <c:pt idx="55">
                  <c:v>8219.6980919649195</c:v>
                </c:pt>
                <c:pt idx="56">
                  <c:v>8475.985909251629</c:v>
                </c:pt>
                <c:pt idx="57">
                  <c:v>8812.6694530847399</c:v>
                </c:pt>
                <c:pt idx="58">
                  <c:v>9171.7644504492455</c:v>
                </c:pt>
                <c:pt idx="59">
                  <c:v>9658.4037774401968</c:v>
                </c:pt>
                <c:pt idx="60">
                  <c:v>10271.454881583129</c:v>
                </c:pt>
                <c:pt idx="61">
                  <c:v>11127.967396691723</c:v>
                </c:pt>
                <c:pt idx="62">
                  <c:v>12267.090493954844</c:v>
                </c:pt>
                <c:pt idx="63">
                  <c:v>13033.308055659274</c:v>
                </c:pt>
              </c:numCache>
            </c:numRef>
          </c:val>
          <c:smooth val="0"/>
        </c:ser>
        <c:ser>
          <c:idx val="5"/>
          <c:order val="5"/>
          <c:tx>
            <c:v>BRA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'PerCapita GDP'!$A$139:$A$202</c:f>
              <c:numCache>
                <c:formatCode>General</c:formatCode>
                <c:ptCount val="6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</c:numCache>
            </c:numRef>
          </c:cat>
          <c:val>
            <c:numRef>
              <c:f>'PerCapita GDP'!$BH$139:$BH$202</c:f>
              <c:numCache>
                <c:formatCode>#,##0</c:formatCode>
                <c:ptCount val="64"/>
                <c:pt idx="0">
                  <c:v>1389.9383317104837</c:v>
                </c:pt>
                <c:pt idx="1">
                  <c:v>1500.9194090419126</c:v>
                </c:pt>
                <c:pt idx="2">
                  <c:v>1517.8785251249019</c:v>
                </c:pt>
                <c:pt idx="3">
                  <c:v>1596.2290784432346</c:v>
                </c:pt>
                <c:pt idx="4">
                  <c:v>1659.2605723965412</c:v>
                </c:pt>
                <c:pt idx="5">
                  <c:v>1671.7226694010403</c:v>
                </c:pt>
                <c:pt idx="6">
                  <c:v>1702.1019089332567</c:v>
                </c:pt>
                <c:pt idx="7">
                  <c:v>1752.2352345900965</c:v>
                </c:pt>
                <c:pt idx="8">
                  <c:v>1784.1685211244628</c:v>
                </c:pt>
                <c:pt idx="9">
                  <c:v>1847.5986493506441</c:v>
                </c:pt>
                <c:pt idx="10">
                  <c:v>1925.7434242159256</c:v>
                </c:pt>
                <c:pt idx="11">
                  <c:v>1896.435994020115</c:v>
                </c:pt>
                <c:pt idx="12">
                  <c:v>1994.121508523471</c:v>
                </c:pt>
                <c:pt idx="13">
                  <c:v>2111.2130412038887</c:v>
                </c:pt>
                <c:pt idx="14">
                  <c:v>2221.0013151993194</c:v>
                </c:pt>
                <c:pt idx="15">
                  <c:v>2334.8552008157912</c:v>
                </c:pt>
                <c:pt idx="16">
                  <c:v>2437.2738322001751</c:v>
                </c:pt>
                <c:pt idx="17">
                  <c:v>2510.9617528494114</c:v>
                </c:pt>
                <c:pt idx="18">
                  <c:v>2463.2326342878173</c:v>
                </c:pt>
                <c:pt idx="19">
                  <c:v>2472.1776042599063</c:v>
                </c:pt>
                <c:pt idx="20">
                  <c:v>2448.3918651637518</c:v>
                </c:pt>
                <c:pt idx="21">
                  <c:v>2526.735225753187</c:v>
                </c:pt>
                <c:pt idx="22">
                  <c:v>2553.9744696590701</c:v>
                </c:pt>
                <c:pt idx="23">
                  <c:v>2704.2450821297916</c:v>
                </c:pt>
                <c:pt idx="24">
                  <c:v>2859.8418151741153</c:v>
                </c:pt>
                <c:pt idx="25">
                  <c:v>3056.7189096869261</c:v>
                </c:pt>
                <c:pt idx="26">
                  <c:v>3278.4714801811429</c:v>
                </c:pt>
                <c:pt idx="27">
                  <c:v>3537.8789380811704</c:v>
                </c:pt>
                <c:pt idx="28">
                  <c:v>3880.1213374165563</c:v>
                </c:pt>
                <c:pt idx="29">
                  <c:v>4080.9365052457106</c:v>
                </c:pt>
                <c:pt idx="30">
                  <c:v>4187.3823234967258</c:v>
                </c:pt>
                <c:pt idx="31">
                  <c:v>4469.6199922941141</c:v>
                </c:pt>
                <c:pt idx="32">
                  <c:v>4565.3607057609752</c:v>
                </c:pt>
                <c:pt idx="33">
                  <c:v>4678.4065798117863</c:v>
                </c:pt>
                <c:pt idx="34">
                  <c:v>4889.9592842690736</c:v>
                </c:pt>
                <c:pt idx="35">
                  <c:v>5195.0333279141605</c:v>
                </c:pt>
                <c:pt idx="36">
                  <c:v>4849.569813956442</c:v>
                </c:pt>
                <c:pt idx="37">
                  <c:v>4762.8266732802176</c:v>
                </c:pt>
                <c:pt idx="38">
                  <c:v>4498.143376780843</c:v>
                </c:pt>
                <c:pt idx="39">
                  <c:v>4643.2267500129919</c:v>
                </c:pt>
                <c:pt idx="40">
                  <c:v>4913.9625278420754</c:v>
                </c:pt>
                <c:pt idx="41">
                  <c:v>5201.6605323975009</c:v>
                </c:pt>
                <c:pt idx="42">
                  <c:v>5269.529529389556</c:v>
                </c:pt>
                <c:pt idx="43">
                  <c:v>5154.5522475029647</c:v>
                </c:pt>
                <c:pt idx="44">
                  <c:v>5223.6796964865898</c:v>
                </c:pt>
                <c:pt idx="45">
                  <c:v>4920.0568895944962</c:v>
                </c:pt>
                <c:pt idx="46">
                  <c:v>4891.1540264610894</c:v>
                </c:pt>
                <c:pt idx="47">
                  <c:v>4799.9705188679245</c:v>
                </c:pt>
                <c:pt idx="48">
                  <c:v>4937.4936913293632</c:v>
                </c:pt>
                <c:pt idx="49">
                  <c:v>5162.0387909351193</c:v>
                </c:pt>
                <c:pt idx="50">
                  <c:v>5295.736927065499</c:v>
                </c:pt>
                <c:pt idx="51">
                  <c:v>5365.9068193586454</c:v>
                </c:pt>
                <c:pt idx="52">
                  <c:v>5485.4926796292675</c:v>
                </c:pt>
                <c:pt idx="53">
                  <c:v>5414.2090291528675</c:v>
                </c:pt>
                <c:pt idx="54">
                  <c:v>5377.0228585898121</c:v>
                </c:pt>
                <c:pt idx="55">
                  <c:v>5532.2368421052633</c:v>
                </c:pt>
                <c:pt idx="56">
                  <c:v>5524.6659585173584</c:v>
                </c:pt>
                <c:pt idx="57">
                  <c:v>5552.3432073994863</c:v>
                </c:pt>
                <c:pt idx="58">
                  <c:v>5535.850184822787</c:v>
                </c:pt>
                <c:pt idx="59">
                  <c:v>5772.0455361978456</c:v>
                </c:pt>
                <c:pt idx="60">
                  <c:v>5877.8261628737573</c:v>
                </c:pt>
                <c:pt idx="61">
                  <c:v>6033.8906037008601</c:v>
                </c:pt>
                <c:pt idx="62">
                  <c:v>6195.9581062196075</c:v>
                </c:pt>
                <c:pt idx="63">
                  <c:v>6428.9483200317809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511104"/>
        <c:axId val="227075200"/>
      </c:lineChart>
      <c:catAx>
        <c:axId val="246511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27075200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27075200"/>
        <c:scaling>
          <c:orientation val="minMax"/>
          <c:max val="24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46511104"/>
        <c:crosses val="autoZero"/>
        <c:crossBetween val="midCat"/>
        <c:majorUnit val="1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'PerCapita GDP'!$A$40:$A$202</c:f>
              <c:numCache>
                <c:formatCode>General</c:formatCode>
                <c:ptCount val="163"/>
                <c:pt idx="0">
                  <c:v>1846</c:v>
                </c:pt>
                <c:pt idx="1">
                  <c:v>1847</c:v>
                </c:pt>
                <c:pt idx="2">
                  <c:v>1848</c:v>
                </c:pt>
                <c:pt idx="3">
                  <c:v>1849</c:v>
                </c:pt>
                <c:pt idx="4">
                  <c:v>1850</c:v>
                </c:pt>
                <c:pt idx="5">
                  <c:v>1851</c:v>
                </c:pt>
                <c:pt idx="6">
                  <c:v>1852</c:v>
                </c:pt>
                <c:pt idx="7">
                  <c:v>1853</c:v>
                </c:pt>
                <c:pt idx="8">
                  <c:v>1854</c:v>
                </c:pt>
                <c:pt idx="9">
                  <c:v>1855</c:v>
                </c:pt>
                <c:pt idx="10">
                  <c:v>1856</c:v>
                </c:pt>
                <c:pt idx="11">
                  <c:v>1857</c:v>
                </c:pt>
                <c:pt idx="12">
                  <c:v>1858</c:v>
                </c:pt>
                <c:pt idx="13">
                  <c:v>1859</c:v>
                </c:pt>
                <c:pt idx="14">
                  <c:v>1860</c:v>
                </c:pt>
                <c:pt idx="15">
                  <c:v>1861</c:v>
                </c:pt>
                <c:pt idx="16">
                  <c:v>1862</c:v>
                </c:pt>
                <c:pt idx="17">
                  <c:v>1863</c:v>
                </c:pt>
                <c:pt idx="18">
                  <c:v>1864</c:v>
                </c:pt>
                <c:pt idx="19">
                  <c:v>1865</c:v>
                </c:pt>
                <c:pt idx="20">
                  <c:v>1866</c:v>
                </c:pt>
                <c:pt idx="21">
                  <c:v>1867</c:v>
                </c:pt>
                <c:pt idx="22">
                  <c:v>1868</c:v>
                </c:pt>
                <c:pt idx="23">
                  <c:v>1869</c:v>
                </c:pt>
                <c:pt idx="24">
                  <c:v>1870</c:v>
                </c:pt>
                <c:pt idx="25">
                  <c:v>1871</c:v>
                </c:pt>
                <c:pt idx="26">
                  <c:v>1872</c:v>
                </c:pt>
                <c:pt idx="27">
                  <c:v>1873</c:v>
                </c:pt>
                <c:pt idx="28">
                  <c:v>1874</c:v>
                </c:pt>
                <c:pt idx="29">
                  <c:v>1875</c:v>
                </c:pt>
                <c:pt idx="30">
                  <c:v>1876</c:v>
                </c:pt>
                <c:pt idx="31">
                  <c:v>1877</c:v>
                </c:pt>
                <c:pt idx="32">
                  <c:v>1878</c:v>
                </c:pt>
                <c:pt idx="33">
                  <c:v>1879</c:v>
                </c:pt>
                <c:pt idx="34">
                  <c:v>1880</c:v>
                </c:pt>
                <c:pt idx="35">
                  <c:v>1881</c:v>
                </c:pt>
                <c:pt idx="36">
                  <c:v>1882</c:v>
                </c:pt>
                <c:pt idx="37">
                  <c:v>1883</c:v>
                </c:pt>
                <c:pt idx="38">
                  <c:v>1884</c:v>
                </c:pt>
                <c:pt idx="39">
                  <c:v>1885</c:v>
                </c:pt>
                <c:pt idx="40">
                  <c:v>1886</c:v>
                </c:pt>
                <c:pt idx="41">
                  <c:v>1887</c:v>
                </c:pt>
                <c:pt idx="42">
                  <c:v>1888</c:v>
                </c:pt>
                <c:pt idx="43">
                  <c:v>1889</c:v>
                </c:pt>
                <c:pt idx="44">
                  <c:v>1890</c:v>
                </c:pt>
                <c:pt idx="45">
                  <c:v>1891</c:v>
                </c:pt>
                <c:pt idx="46">
                  <c:v>1892</c:v>
                </c:pt>
                <c:pt idx="47">
                  <c:v>1893</c:v>
                </c:pt>
                <c:pt idx="48">
                  <c:v>1894</c:v>
                </c:pt>
                <c:pt idx="49">
                  <c:v>1895</c:v>
                </c:pt>
                <c:pt idx="50">
                  <c:v>1896</c:v>
                </c:pt>
                <c:pt idx="51">
                  <c:v>1897</c:v>
                </c:pt>
                <c:pt idx="52">
                  <c:v>1898</c:v>
                </c:pt>
                <c:pt idx="53">
                  <c:v>1899</c:v>
                </c:pt>
                <c:pt idx="54">
                  <c:v>1900</c:v>
                </c:pt>
                <c:pt idx="55">
                  <c:v>1901</c:v>
                </c:pt>
                <c:pt idx="56">
                  <c:v>1902</c:v>
                </c:pt>
                <c:pt idx="57">
                  <c:v>1903</c:v>
                </c:pt>
                <c:pt idx="58">
                  <c:v>1904</c:v>
                </c:pt>
                <c:pt idx="59">
                  <c:v>1905</c:v>
                </c:pt>
                <c:pt idx="60">
                  <c:v>1906</c:v>
                </c:pt>
                <c:pt idx="61">
                  <c:v>1907</c:v>
                </c:pt>
                <c:pt idx="62">
                  <c:v>1908</c:v>
                </c:pt>
                <c:pt idx="63">
                  <c:v>1909</c:v>
                </c:pt>
                <c:pt idx="64">
                  <c:v>1910</c:v>
                </c:pt>
                <c:pt idx="65">
                  <c:v>1911</c:v>
                </c:pt>
                <c:pt idx="66">
                  <c:v>1912</c:v>
                </c:pt>
                <c:pt idx="67">
                  <c:v>1913</c:v>
                </c:pt>
                <c:pt idx="68">
                  <c:v>1914</c:v>
                </c:pt>
                <c:pt idx="69">
                  <c:v>1915</c:v>
                </c:pt>
                <c:pt idx="70">
                  <c:v>1916</c:v>
                </c:pt>
                <c:pt idx="71">
                  <c:v>1917</c:v>
                </c:pt>
                <c:pt idx="72">
                  <c:v>1918</c:v>
                </c:pt>
                <c:pt idx="73">
                  <c:v>1919</c:v>
                </c:pt>
                <c:pt idx="74">
                  <c:v>1920</c:v>
                </c:pt>
                <c:pt idx="75">
                  <c:v>1921</c:v>
                </c:pt>
                <c:pt idx="76">
                  <c:v>1922</c:v>
                </c:pt>
                <c:pt idx="77">
                  <c:v>1923</c:v>
                </c:pt>
                <c:pt idx="78">
                  <c:v>1924</c:v>
                </c:pt>
                <c:pt idx="79">
                  <c:v>1925</c:v>
                </c:pt>
                <c:pt idx="80">
                  <c:v>1926</c:v>
                </c:pt>
                <c:pt idx="81">
                  <c:v>1927</c:v>
                </c:pt>
                <c:pt idx="82">
                  <c:v>1928</c:v>
                </c:pt>
                <c:pt idx="83">
                  <c:v>1929</c:v>
                </c:pt>
                <c:pt idx="84">
                  <c:v>1930</c:v>
                </c:pt>
                <c:pt idx="85">
                  <c:v>1931</c:v>
                </c:pt>
                <c:pt idx="86">
                  <c:v>1932</c:v>
                </c:pt>
                <c:pt idx="87">
                  <c:v>1933</c:v>
                </c:pt>
                <c:pt idx="88">
                  <c:v>1934</c:v>
                </c:pt>
                <c:pt idx="89">
                  <c:v>1935</c:v>
                </c:pt>
                <c:pt idx="90">
                  <c:v>1936</c:v>
                </c:pt>
                <c:pt idx="91">
                  <c:v>1937</c:v>
                </c:pt>
                <c:pt idx="92">
                  <c:v>1938</c:v>
                </c:pt>
                <c:pt idx="93">
                  <c:v>1939</c:v>
                </c:pt>
                <c:pt idx="94">
                  <c:v>1940</c:v>
                </c:pt>
                <c:pt idx="95">
                  <c:v>1941</c:v>
                </c:pt>
                <c:pt idx="96">
                  <c:v>1942</c:v>
                </c:pt>
                <c:pt idx="97">
                  <c:v>1943</c:v>
                </c:pt>
                <c:pt idx="98">
                  <c:v>1944</c:v>
                </c:pt>
                <c:pt idx="99">
                  <c:v>1945</c:v>
                </c:pt>
                <c:pt idx="100">
                  <c:v>1946</c:v>
                </c:pt>
                <c:pt idx="101">
                  <c:v>1947</c:v>
                </c:pt>
                <c:pt idx="102">
                  <c:v>1948</c:v>
                </c:pt>
                <c:pt idx="103">
                  <c:v>1949</c:v>
                </c:pt>
                <c:pt idx="104">
                  <c:v>1950</c:v>
                </c:pt>
                <c:pt idx="105">
                  <c:v>1951</c:v>
                </c:pt>
                <c:pt idx="106">
                  <c:v>1952</c:v>
                </c:pt>
                <c:pt idx="107">
                  <c:v>1953</c:v>
                </c:pt>
                <c:pt idx="108">
                  <c:v>1954</c:v>
                </c:pt>
                <c:pt idx="109">
                  <c:v>1955</c:v>
                </c:pt>
                <c:pt idx="110">
                  <c:v>1956</c:v>
                </c:pt>
                <c:pt idx="111">
                  <c:v>1957</c:v>
                </c:pt>
                <c:pt idx="112">
                  <c:v>1958</c:v>
                </c:pt>
                <c:pt idx="113">
                  <c:v>1959</c:v>
                </c:pt>
                <c:pt idx="114">
                  <c:v>1960</c:v>
                </c:pt>
                <c:pt idx="115">
                  <c:v>1961</c:v>
                </c:pt>
                <c:pt idx="116">
                  <c:v>1962</c:v>
                </c:pt>
                <c:pt idx="117">
                  <c:v>1963</c:v>
                </c:pt>
                <c:pt idx="118">
                  <c:v>1964</c:v>
                </c:pt>
                <c:pt idx="119">
                  <c:v>1965</c:v>
                </c:pt>
                <c:pt idx="120">
                  <c:v>1966</c:v>
                </c:pt>
                <c:pt idx="121">
                  <c:v>1967</c:v>
                </c:pt>
                <c:pt idx="122">
                  <c:v>1968</c:v>
                </c:pt>
                <c:pt idx="123">
                  <c:v>1969</c:v>
                </c:pt>
                <c:pt idx="124">
                  <c:v>1970</c:v>
                </c:pt>
                <c:pt idx="125">
                  <c:v>1971</c:v>
                </c:pt>
                <c:pt idx="126">
                  <c:v>1972</c:v>
                </c:pt>
                <c:pt idx="127">
                  <c:v>1973</c:v>
                </c:pt>
                <c:pt idx="128">
                  <c:v>1974</c:v>
                </c:pt>
                <c:pt idx="129">
                  <c:v>1975</c:v>
                </c:pt>
                <c:pt idx="130">
                  <c:v>1976</c:v>
                </c:pt>
                <c:pt idx="131">
                  <c:v>1977</c:v>
                </c:pt>
                <c:pt idx="132">
                  <c:v>1978</c:v>
                </c:pt>
                <c:pt idx="133">
                  <c:v>1979</c:v>
                </c:pt>
                <c:pt idx="134">
                  <c:v>1980</c:v>
                </c:pt>
                <c:pt idx="135">
                  <c:v>1981</c:v>
                </c:pt>
                <c:pt idx="136">
                  <c:v>1982</c:v>
                </c:pt>
                <c:pt idx="137">
                  <c:v>1983</c:v>
                </c:pt>
                <c:pt idx="138">
                  <c:v>1984</c:v>
                </c:pt>
                <c:pt idx="139">
                  <c:v>1985</c:v>
                </c:pt>
                <c:pt idx="140">
                  <c:v>1986</c:v>
                </c:pt>
                <c:pt idx="141">
                  <c:v>1987</c:v>
                </c:pt>
                <c:pt idx="142">
                  <c:v>1988</c:v>
                </c:pt>
                <c:pt idx="143">
                  <c:v>1989</c:v>
                </c:pt>
                <c:pt idx="144">
                  <c:v>1990</c:v>
                </c:pt>
                <c:pt idx="145">
                  <c:v>1991</c:v>
                </c:pt>
                <c:pt idx="146">
                  <c:v>1992</c:v>
                </c:pt>
                <c:pt idx="147">
                  <c:v>1993</c:v>
                </c:pt>
                <c:pt idx="148">
                  <c:v>1994</c:v>
                </c:pt>
                <c:pt idx="149">
                  <c:v>1995</c:v>
                </c:pt>
                <c:pt idx="150">
                  <c:v>1996</c:v>
                </c:pt>
                <c:pt idx="151">
                  <c:v>1997</c:v>
                </c:pt>
                <c:pt idx="152">
                  <c:v>1998</c:v>
                </c:pt>
                <c:pt idx="153">
                  <c:v>1999</c:v>
                </c:pt>
                <c:pt idx="154">
                  <c:v>2000</c:v>
                </c:pt>
                <c:pt idx="155">
                  <c:v>2001</c:v>
                </c:pt>
                <c:pt idx="156">
                  <c:v>2002</c:v>
                </c:pt>
                <c:pt idx="157">
                  <c:v>2003</c:v>
                </c:pt>
                <c:pt idx="158">
                  <c:v>2004</c:v>
                </c:pt>
                <c:pt idx="159">
                  <c:v>2005</c:v>
                </c:pt>
                <c:pt idx="160">
                  <c:v>2006</c:v>
                </c:pt>
                <c:pt idx="161">
                  <c:v>2007</c:v>
                </c:pt>
                <c:pt idx="162">
                  <c:v>2008</c:v>
                </c:pt>
              </c:numCache>
            </c:numRef>
          </c:cat>
          <c:val>
            <c:numRef>
              <c:f>'PerCapita GDP'!$C$40:$C$202</c:f>
              <c:numCache>
                <c:formatCode>#,##0</c:formatCode>
                <c:ptCount val="163"/>
                <c:pt idx="0">
                  <c:v>1693.9013035381752</c:v>
                </c:pt>
                <c:pt idx="1">
                  <c:v>1761.5970459266098</c:v>
                </c:pt>
                <c:pt idx="2">
                  <c:v>1753.6032944406315</c:v>
                </c:pt>
                <c:pt idx="3">
                  <c:v>1790.3811252268601</c:v>
                </c:pt>
                <c:pt idx="4">
                  <c:v>1846.7071251966734</c:v>
                </c:pt>
                <c:pt idx="5">
                  <c:v>1885.6377038195219</c:v>
                </c:pt>
                <c:pt idx="6">
                  <c:v>1923.6573457612071</c:v>
                </c:pt>
                <c:pt idx="7">
                  <c:v>1961.6232906925452</c:v>
                </c:pt>
                <c:pt idx="8">
                  <c:v>2069.6909927679158</c:v>
                </c:pt>
                <c:pt idx="9">
                  <c:v>2070.7752613240418</c:v>
                </c:pt>
                <c:pt idx="10">
                  <c:v>2169.6602466998484</c:v>
                </c:pt>
                <c:pt idx="11">
                  <c:v>2211.352397333907</c:v>
                </c:pt>
                <c:pt idx="12">
                  <c:v>2211.5384615384619</c:v>
                </c:pt>
                <c:pt idx="13">
                  <c:v>2197.4522292993634</c:v>
                </c:pt>
                <c:pt idx="14">
                  <c:v>2292.6160337552742</c:v>
                </c:pt>
                <c:pt idx="15">
                  <c:v>2310.2220360284878</c:v>
                </c:pt>
                <c:pt idx="16">
                  <c:v>2353.9197338323975</c:v>
                </c:pt>
                <c:pt idx="17">
                  <c:v>2403.7985136251036</c:v>
                </c:pt>
                <c:pt idx="18">
                  <c:v>2466.079114572658</c:v>
                </c:pt>
                <c:pt idx="19">
                  <c:v>2448.0162767039674</c:v>
                </c:pt>
                <c:pt idx="20">
                  <c:v>2502.6262626262628</c:v>
                </c:pt>
                <c:pt idx="21">
                  <c:v>2497.3926995587649</c:v>
                </c:pt>
                <c:pt idx="22">
                  <c:v>2569.1817638861235</c:v>
                </c:pt>
                <c:pt idx="23">
                  <c:v>2662.5571684231459</c:v>
                </c:pt>
                <c:pt idx="24">
                  <c:v>2691.5227629513347</c:v>
                </c:pt>
                <c:pt idx="25">
                  <c:v>2682.4648627603656</c:v>
                </c:pt>
                <c:pt idx="26">
                  <c:v>2823.6469679412903</c:v>
                </c:pt>
                <c:pt idx="27">
                  <c:v>2820.0584403142366</c:v>
                </c:pt>
                <c:pt idx="28">
                  <c:v>2889.7719064816574</c:v>
                </c:pt>
                <c:pt idx="29">
                  <c:v>2860.7850273430136</c:v>
                </c:pt>
                <c:pt idx="30">
                  <c:v>2874.6164639850326</c:v>
                </c:pt>
                <c:pt idx="31">
                  <c:v>2884.4840563589173</c:v>
                </c:pt>
                <c:pt idx="32">
                  <c:v>2942.2574421168688</c:v>
                </c:pt>
                <c:pt idx="33">
                  <c:v>2944.9198834668609</c:v>
                </c:pt>
                <c:pt idx="34">
                  <c:v>3064.8213318895505</c:v>
                </c:pt>
                <c:pt idx="35">
                  <c:v>3069.6760613628262</c:v>
                </c:pt>
                <c:pt idx="36">
                  <c:v>3136.056760091662</c:v>
                </c:pt>
                <c:pt idx="37">
                  <c:v>3144.5341463414634</c:v>
                </c:pt>
                <c:pt idx="38">
                  <c:v>3136.1048734286201</c:v>
                </c:pt>
                <c:pt idx="39">
                  <c:v>3137.8131381892445</c:v>
                </c:pt>
                <c:pt idx="40">
                  <c:v>3153.2723433012334</c:v>
                </c:pt>
                <c:pt idx="41">
                  <c:v>3249.8914793693393</c:v>
                </c:pt>
                <c:pt idx="42">
                  <c:v>3247.0852338937902</c:v>
                </c:pt>
                <c:pt idx="43">
                  <c:v>3378.5000826309697</c:v>
                </c:pt>
                <c:pt idx="44">
                  <c:v>3427.8480971128606</c:v>
                </c:pt>
                <c:pt idx="45">
                  <c:v>3395.2804996755358</c:v>
                </c:pt>
                <c:pt idx="46">
                  <c:v>3441.8329321136257</c:v>
                </c:pt>
                <c:pt idx="47">
                  <c:v>3455.4811111111117</c:v>
                </c:pt>
                <c:pt idx="48">
                  <c:v>3468.2890109890109</c:v>
                </c:pt>
                <c:pt idx="49">
                  <c:v>3511.5006988662844</c:v>
                </c:pt>
                <c:pt idx="50">
                  <c:v>3551.4953803510934</c:v>
                </c:pt>
                <c:pt idx="51">
                  <c:v>3586.4266951740988</c:v>
                </c:pt>
                <c:pt idx="52">
                  <c:v>3614.7919442761963</c:v>
                </c:pt>
                <c:pt idx="53">
                  <c:v>3656.152957069949</c:v>
                </c:pt>
                <c:pt idx="54">
                  <c:v>3731.0500074415836</c:v>
                </c:pt>
                <c:pt idx="55">
                  <c:v>3719.3580355830027</c:v>
                </c:pt>
                <c:pt idx="56">
                  <c:v>3739.3750543242072</c:v>
                </c:pt>
                <c:pt idx="57">
                  <c:v>3772.3527225953981</c:v>
                </c:pt>
                <c:pt idx="58">
                  <c:v>3820.8353090601181</c:v>
                </c:pt>
                <c:pt idx="59">
                  <c:v>3881.6399999999994</c:v>
                </c:pt>
                <c:pt idx="60">
                  <c:v>3917.4721686414996</c:v>
                </c:pt>
                <c:pt idx="61">
                  <c:v>3932.0692286726626</c:v>
                </c:pt>
                <c:pt idx="62">
                  <c:v>3932.6200242882201</c:v>
                </c:pt>
                <c:pt idx="63">
                  <c:v>3970.9208344477138</c:v>
                </c:pt>
                <c:pt idx="64">
                  <c:v>4063.8668978394239</c:v>
                </c:pt>
                <c:pt idx="65">
                  <c:v>4148.2649993348405</c:v>
                </c:pt>
                <c:pt idx="66">
                  <c:v>4206.3885375494074</c:v>
                </c:pt>
                <c:pt idx="67">
                  <c:v>4219.5408296373598</c:v>
                </c:pt>
                <c:pt idx="68">
                  <c:v>3923.3325132720447</c:v>
                </c:pt>
                <c:pt idx="69">
                  <c:v>3858.079391674185</c:v>
                </c:pt>
                <c:pt idx="70">
                  <c:v>4080.4346817830456</c:v>
                </c:pt>
                <c:pt idx="71">
                  <c:v>3519.1106223314791</c:v>
                </c:pt>
                <c:pt idx="72">
                  <c:v>2861.2797650130551</c:v>
                </c:pt>
                <c:pt idx="73">
                  <c:v>3389.4199003670687</c:v>
                </c:pt>
                <c:pt idx="74">
                  <c:v>3961.9935116525421</c:v>
                </c:pt>
                <c:pt idx="75">
                  <c:v>4056.3069029850744</c:v>
                </c:pt>
                <c:pt idx="76">
                  <c:v>4413.4791969356756</c:v>
                </c:pt>
                <c:pt idx="77">
                  <c:v>4533.2403405370005</c:v>
                </c:pt>
                <c:pt idx="78">
                  <c:v>4637.7883742052672</c:v>
                </c:pt>
                <c:pt idx="79">
                  <c:v>4665.5526417277288</c:v>
                </c:pt>
                <c:pt idx="80">
                  <c:v>4783.5951045385009</c:v>
                </c:pt>
                <c:pt idx="81">
                  <c:v>4923.2592358299589</c:v>
                </c:pt>
                <c:pt idx="82">
                  <c:v>5139.4706325301204</c:v>
                </c:pt>
                <c:pt idx="83">
                  <c:v>5054.21875</c:v>
                </c:pt>
                <c:pt idx="84">
                  <c:v>4978.6182516097078</c:v>
                </c:pt>
                <c:pt idx="85">
                  <c:v>4860.4094265321191</c:v>
                </c:pt>
                <c:pt idx="86">
                  <c:v>4607.4519912044952</c:v>
                </c:pt>
                <c:pt idx="87">
                  <c:v>4680.5099015915439</c:v>
                </c:pt>
                <c:pt idx="88">
                  <c:v>4623.7965383684341</c:v>
                </c:pt>
                <c:pt idx="89">
                  <c:v>4894.2010135135142</c:v>
                </c:pt>
                <c:pt idx="90">
                  <c:v>4913.3206253758262</c:v>
                </c:pt>
                <c:pt idx="91">
                  <c:v>4960.958543014618</c:v>
                </c:pt>
                <c:pt idx="92">
                  <c:v>4832.3497731072357</c:v>
                </c:pt>
                <c:pt idx="93">
                  <c:v>5149.617731172546</c:v>
                </c:pt>
                <c:pt idx="94">
                  <c:v>4561.7564102564102</c:v>
                </c:pt>
                <c:pt idx="95">
                  <c:v>4358.0117206379891</c:v>
                </c:pt>
                <c:pt idx="96">
                  <c:v>3996.7979871468415</c:v>
                </c:pt>
                <c:pt idx="97">
                  <c:v>3906.6008007765108</c:v>
                </c:pt>
                <c:pt idx="98">
                  <c:v>4112.1382221686172</c:v>
                </c:pt>
                <c:pt idx="99">
                  <c:v>4332.8455450293804</c:v>
                </c:pt>
                <c:pt idx="100">
                  <c:v>4573.5031672044943</c:v>
                </c:pt>
                <c:pt idx="101">
                  <c:v>4800.3713609467468</c:v>
                </c:pt>
                <c:pt idx="102">
                  <c:v>5023.8591796190249</c:v>
                </c:pt>
                <c:pt idx="103">
                  <c:v>5193.3945902019968</c:v>
                </c:pt>
                <c:pt idx="104">
                  <c:v>5462.2044734980063</c:v>
                </c:pt>
                <c:pt idx="105">
                  <c:v>5746.9211440929221</c:v>
                </c:pt>
                <c:pt idx="106">
                  <c:v>5668.2364678385475</c:v>
                </c:pt>
                <c:pt idx="107">
                  <c:v>5818.1520739705393</c:v>
                </c:pt>
                <c:pt idx="108">
                  <c:v>6029.1086221480427</c:v>
                </c:pt>
                <c:pt idx="109">
                  <c:v>6280.2229244599548</c:v>
                </c:pt>
                <c:pt idx="110">
                  <c:v>6422.455791197629</c:v>
                </c:pt>
                <c:pt idx="111">
                  <c:v>6494.6355651854774</c:v>
                </c:pt>
                <c:pt idx="112">
                  <c:v>6441.8300514973034</c:v>
                </c:pt>
                <c:pt idx="113">
                  <c:v>6608.2810681205474</c:v>
                </c:pt>
                <c:pt idx="114">
                  <c:v>6952.0874686084635</c:v>
                </c:pt>
                <c:pt idx="115">
                  <c:v>7252.8311767658042</c:v>
                </c:pt>
                <c:pt idx="116">
                  <c:v>7583.0946802048084</c:v>
                </c:pt>
                <c:pt idx="117">
                  <c:v>7862.4597386648848</c:v>
                </c:pt>
                <c:pt idx="118">
                  <c:v>8340.7707910750505</c:v>
                </c:pt>
                <c:pt idx="119">
                  <c:v>8559.3928938093359</c:v>
                </c:pt>
                <c:pt idx="120">
                  <c:v>8775.9523759439617</c:v>
                </c:pt>
                <c:pt idx="121">
                  <c:v>9071.8359231936374</c:v>
                </c:pt>
                <c:pt idx="122">
                  <c:v>9415.5248284635763</c:v>
                </c:pt>
                <c:pt idx="123">
                  <c:v>10018.205082859133</c:v>
                </c:pt>
                <c:pt idx="124">
                  <c:v>10610.824046981676</c:v>
                </c:pt>
                <c:pt idx="125">
                  <c:v>10969.55285603515</c:v>
                </c:pt>
                <c:pt idx="126">
                  <c:v>11502.507956453224</c:v>
                </c:pt>
                <c:pt idx="127">
                  <c:v>12169.966318902489</c:v>
                </c:pt>
                <c:pt idx="128">
                  <c:v>12642.969757775551</c:v>
                </c:pt>
                <c:pt idx="129">
                  <c:v>12440.7849062768</c:v>
                </c:pt>
                <c:pt idx="130">
                  <c:v>13122.311690959128</c:v>
                </c:pt>
                <c:pt idx="131">
                  <c:v>13189.944816632391</c:v>
                </c:pt>
                <c:pt idx="132">
                  <c:v>13553.923314038067</c:v>
                </c:pt>
                <c:pt idx="133">
                  <c:v>13860.651404871303</c:v>
                </c:pt>
                <c:pt idx="134">
                  <c:v>14467.441199171306</c:v>
                </c:pt>
                <c:pt idx="135">
                  <c:v>14278.754415167878</c:v>
                </c:pt>
                <c:pt idx="136">
                  <c:v>14474.494138420865</c:v>
                </c:pt>
                <c:pt idx="137">
                  <c:v>14473.919184375862</c:v>
                </c:pt>
                <c:pt idx="138">
                  <c:v>14832.628129027022</c:v>
                </c:pt>
                <c:pt idx="139">
                  <c:v>14977.37923758901</c:v>
                </c:pt>
                <c:pt idx="140">
                  <c:v>15195.400433997853</c:v>
                </c:pt>
                <c:pt idx="141">
                  <c:v>15540.921156612834</c:v>
                </c:pt>
                <c:pt idx="142">
                  <c:v>16251.719951436666</c:v>
                </c:pt>
                <c:pt idx="143">
                  <c:v>16743.919642548975</c:v>
                </c:pt>
                <c:pt idx="144">
                  <c:v>17196.977524021222</c:v>
                </c:pt>
                <c:pt idx="145">
                  <c:v>17450.635823414563</c:v>
                </c:pt>
                <c:pt idx="146">
                  <c:v>17645.19386867241</c:v>
                </c:pt>
                <c:pt idx="147">
                  <c:v>17406.49932286211</c:v>
                </c:pt>
                <c:pt idx="148">
                  <c:v>17901.660779581147</c:v>
                </c:pt>
                <c:pt idx="149">
                  <c:v>18269.834713382123</c:v>
                </c:pt>
                <c:pt idx="150">
                  <c:v>18438.55629657775</c:v>
                </c:pt>
                <c:pt idx="151">
                  <c:v>19015.124380236186</c:v>
                </c:pt>
                <c:pt idx="152">
                  <c:v>19338.985987121501</c:v>
                </c:pt>
                <c:pt idx="153">
                  <c:v>19964.428265704537</c:v>
                </c:pt>
                <c:pt idx="154">
                  <c:v>20656.458570457318</c:v>
                </c:pt>
                <c:pt idx="155">
                  <c:v>20761.23827803024</c:v>
                </c:pt>
                <c:pt idx="156">
                  <c:v>21032.935510867468</c:v>
                </c:pt>
                <c:pt idx="157">
                  <c:v>21205.859280924735</c:v>
                </c:pt>
                <c:pt idx="158">
                  <c:v>21801.602508475811</c:v>
                </c:pt>
                <c:pt idx="159">
                  <c:v>22246.561977417288</c:v>
                </c:pt>
                <c:pt idx="160">
                  <c:v>22881.632809577201</c:v>
                </c:pt>
                <c:pt idx="161">
                  <c:v>23446.949671802748</c:v>
                </c:pt>
                <c:pt idx="162">
                  <c:v>23654.763464380027</c:v>
                </c:pt>
              </c:numCache>
            </c:numRef>
          </c:val>
          <c:smooth val="0"/>
        </c:ser>
        <c:ser>
          <c:idx val="0"/>
          <c:order val="1"/>
          <c:tx>
            <c:v>Western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val>
            <c:numRef>
              <c:f>'PerCapita GDP'!$N$40:$N$202</c:f>
              <c:numCache>
                <c:formatCode>#,##0</c:formatCode>
                <c:ptCount val="163"/>
                <c:pt idx="4">
                  <c:v>1651.8076422588456</c:v>
                </c:pt>
                <c:pt idx="24">
                  <c:v>2079.7403946715226</c:v>
                </c:pt>
                <c:pt idx="25">
                  <c:v>2115.9536297248378</c:v>
                </c:pt>
                <c:pt idx="26">
                  <c:v>2183.9196882827896</c:v>
                </c:pt>
                <c:pt idx="27">
                  <c:v>2183.4610531385629</c:v>
                </c:pt>
                <c:pt idx="28">
                  <c:v>2278.3915852671066</c:v>
                </c:pt>
                <c:pt idx="29">
                  <c:v>2312.3616526228057</c:v>
                </c:pt>
                <c:pt idx="30">
                  <c:v>2254.3291803632692</c:v>
                </c:pt>
                <c:pt idx="31">
                  <c:v>2260.5986885209304</c:v>
                </c:pt>
                <c:pt idx="32">
                  <c:v>2270.8054739289928</c:v>
                </c:pt>
                <c:pt idx="33">
                  <c:v>2210.43400736888</c:v>
                </c:pt>
                <c:pt idx="34">
                  <c:v>2288.6294610258251</c:v>
                </c:pt>
                <c:pt idx="35">
                  <c:v>2317.4183896652362</c:v>
                </c:pt>
                <c:pt idx="36">
                  <c:v>2381.3386924855249</c:v>
                </c:pt>
                <c:pt idx="37">
                  <c:v>2413.8926677491686</c:v>
                </c:pt>
                <c:pt idx="38">
                  <c:v>2415.0802006269128</c:v>
                </c:pt>
                <c:pt idx="39">
                  <c:v>2412.4881716661448</c:v>
                </c:pt>
                <c:pt idx="40">
                  <c:v>2438.1467974671036</c:v>
                </c:pt>
                <c:pt idx="41">
                  <c:v>2495.1221261820815</c:v>
                </c:pt>
                <c:pt idx="42">
                  <c:v>2545.7876148315531</c:v>
                </c:pt>
                <c:pt idx="43">
                  <c:v>2591.6420045350928</c:v>
                </c:pt>
                <c:pt idx="44">
                  <c:v>2634.5840006038275</c:v>
                </c:pt>
                <c:pt idx="45">
                  <c:v>2626.8584950609802</c:v>
                </c:pt>
                <c:pt idx="46">
                  <c:v>2621.583444796906</c:v>
                </c:pt>
                <c:pt idx="47">
                  <c:v>2663.6378984612397</c:v>
                </c:pt>
                <c:pt idx="48">
                  <c:v>2734.1522629160518</c:v>
                </c:pt>
                <c:pt idx="49">
                  <c:v>2780.7711942906553</c:v>
                </c:pt>
                <c:pt idx="50">
                  <c:v>2854.4550073951436</c:v>
                </c:pt>
                <c:pt idx="51">
                  <c:v>2858.7086954313754</c:v>
                </c:pt>
                <c:pt idx="52">
                  <c:v>2965.0445847268243</c:v>
                </c:pt>
                <c:pt idx="53">
                  <c:v>3051.1670192172505</c:v>
                </c:pt>
                <c:pt idx="54">
                  <c:v>3067.4038062662671</c:v>
                </c:pt>
                <c:pt idx="55">
                  <c:v>3037.0616746406945</c:v>
                </c:pt>
                <c:pt idx="56">
                  <c:v>3043.2915623340486</c:v>
                </c:pt>
                <c:pt idx="57">
                  <c:v>3084.5960711999342</c:v>
                </c:pt>
                <c:pt idx="58">
                  <c:v>3113.6590636741539</c:v>
                </c:pt>
                <c:pt idx="59">
                  <c:v>3171.1820050362362</c:v>
                </c:pt>
                <c:pt idx="60">
                  <c:v>3243.6503099918586</c:v>
                </c:pt>
                <c:pt idx="61">
                  <c:v>3348.0795732143529</c:v>
                </c:pt>
                <c:pt idx="62">
                  <c:v>3301.6944998536937</c:v>
                </c:pt>
                <c:pt idx="63">
                  <c:v>3375.1941090860059</c:v>
                </c:pt>
                <c:pt idx="64">
                  <c:v>3374.5366752866685</c:v>
                </c:pt>
                <c:pt idx="65">
                  <c:v>3497.3076055982683</c:v>
                </c:pt>
                <c:pt idx="66">
                  <c:v>3600.7467671916202</c:v>
                </c:pt>
                <c:pt idx="67">
                  <c:v>3687.0197800410674</c:v>
                </c:pt>
                <c:pt idx="68">
                  <c:v>3440.6595207445789</c:v>
                </c:pt>
                <c:pt idx="69">
                  <c:v>3503.4899641666088</c:v>
                </c:pt>
                <c:pt idx="70">
                  <c:v>3640.327432423599</c:v>
                </c:pt>
                <c:pt idx="71">
                  <c:v>3544.3371370972563</c:v>
                </c:pt>
                <c:pt idx="72">
                  <c:v>3437.7325164515787</c:v>
                </c:pt>
                <c:pt idx="73">
                  <c:v>3251.850971224796</c:v>
                </c:pt>
                <c:pt idx="74">
                  <c:v>3312.5391108292079</c:v>
                </c:pt>
                <c:pt idx="75">
                  <c:v>3315.7111019950121</c:v>
                </c:pt>
                <c:pt idx="76">
                  <c:v>3585.5925186331983</c:v>
                </c:pt>
                <c:pt idx="77">
                  <c:v>3517.4034314408614</c:v>
                </c:pt>
                <c:pt idx="78">
                  <c:v>3777.2831966115214</c:v>
                </c:pt>
                <c:pt idx="79">
                  <c:v>3954.6963984535309</c:v>
                </c:pt>
                <c:pt idx="80">
                  <c:v>3980.1576934420491</c:v>
                </c:pt>
                <c:pt idx="81">
                  <c:v>4138.3564863127958</c:v>
                </c:pt>
                <c:pt idx="82">
                  <c:v>4298.4768926911092</c:v>
                </c:pt>
                <c:pt idx="83">
                  <c:v>4392.8488872665739</c:v>
                </c:pt>
                <c:pt idx="84">
                  <c:v>4297.331608253693</c:v>
                </c:pt>
                <c:pt idx="85">
                  <c:v>4052.4115805621027</c:v>
                </c:pt>
                <c:pt idx="86">
                  <c:v>3905.5417452421893</c:v>
                </c:pt>
                <c:pt idx="87">
                  <c:v>4034.1785067237092</c:v>
                </c:pt>
                <c:pt idx="88">
                  <c:v>4178.9809080536943</c:v>
                </c:pt>
                <c:pt idx="89">
                  <c:v>4338.6112938255292</c:v>
                </c:pt>
                <c:pt idx="90">
                  <c:v>4524.5785155749563</c:v>
                </c:pt>
                <c:pt idx="91">
                  <c:v>4729.5049052207751</c:v>
                </c:pt>
                <c:pt idx="92">
                  <c:v>4833.2065008039626</c:v>
                </c:pt>
                <c:pt idx="93">
                  <c:v>5088.2567757507722</c:v>
                </c:pt>
                <c:pt idx="94">
                  <c:v>4991.8761859652332</c:v>
                </c:pt>
                <c:pt idx="95">
                  <c:v>5053.4548256685148</c:v>
                </c:pt>
                <c:pt idx="96">
                  <c:v>4995.2551938623528</c:v>
                </c:pt>
                <c:pt idx="97">
                  <c:v>4993.0217069612372</c:v>
                </c:pt>
                <c:pt idx="98">
                  <c:v>4776.3546190795232</c:v>
                </c:pt>
                <c:pt idx="99">
                  <c:v>4150.2510943701045</c:v>
                </c:pt>
                <c:pt idx="100">
                  <c:v>3916.8666834515125</c:v>
                </c:pt>
                <c:pt idx="101">
                  <c:v>4138.0427647402048</c:v>
                </c:pt>
                <c:pt idx="102">
                  <c:v>4390.3190781285775</c:v>
                </c:pt>
                <c:pt idx="103">
                  <c:v>4721.1625205972214</c:v>
                </c:pt>
                <c:pt idx="104">
                  <c:v>5005.1156763399586</c:v>
                </c:pt>
                <c:pt idx="105">
                  <c:v>5258.6322064399919</c:v>
                </c:pt>
                <c:pt idx="106">
                  <c:v>5412.1275633607147</c:v>
                </c:pt>
                <c:pt idx="107">
                  <c:v>5664.2999991423858</c:v>
                </c:pt>
                <c:pt idx="108">
                  <c:v>5940.0455962661827</c:v>
                </c:pt>
                <c:pt idx="109">
                  <c:v>6280.3362389631766</c:v>
                </c:pt>
                <c:pt idx="110">
                  <c:v>6512.0940853470547</c:v>
                </c:pt>
                <c:pt idx="111">
                  <c:v>6753.2927632241217</c:v>
                </c:pt>
                <c:pt idx="112">
                  <c:v>6863.8309922461576</c:v>
                </c:pt>
                <c:pt idx="113">
                  <c:v>7162.9145880074684</c:v>
                </c:pt>
                <c:pt idx="114">
                  <c:v>7584.7039678142246</c:v>
                </c:pt>
                <c:pt idx="115">
                  <c:v>7889.8350942006909</c:v>
                </c:pt>
                <c:pt idx="116">
                  <c:v>8166.4556518802501</c:v>
                </c:pt>
                <c:pt idx="117">
                  <c:v>8442.1637119942188</c:v>
                </c:pt>
                <c:pt idx="118">
                  <c:v>8856.9922293775853</c:v>
                </c:pt>
                <c:pt idx="119">
                  <c:v>9129.7344997802975</c:v>
                </c:pt>
                <c:pt idx="120">
                  <c:v>9379.1646565826268</c:v>
                </c:pt>
                <c:pt idx="121">
                  <c:v>9628.5818596852223</c:v>
                </c:pt>
                <c:pt idx="122">
                  <c:v>10073.359820131174</c:v>
                </c:pt>
                <c:pt idx="123">
                  <c:v>10556.398832377716</c:v>
                </c:pt>
                <c:pt idx="124">
                  <c:v>10924.963634373573</c:v>
                </c:pt>
                <c:pt idx="125">
                  <c:v>11186.748537479141</c:v>
                </c:pt>
                <c:pt idx="126">
                  <c:v>11559.503813855308</c:v>
                </c:pt>
                <c:pt idx="127">
                  <c:v>12123.974653347263</c:v>
                </c:pt>
                <c:pt idx="128">
                  <c:v>12311.589618301879</c:v>
                </c:pt>
                <c:pt idx="129">
                  <c:v>12190.65927576602</c:v>
                </c:pt>
                <c:pt idx="130">
                  <c:v>12699.869217679548</c:v>
                </c:pt>
                <c:pt idx="131">
                  <c:v>13022.529537125873</c:v>
                </c:pt>
                <c:pt idx="132">
                  <c:v>13367.365393234473</c:v>
                </c:pt>
                <c:pt idx="133">
                  <c:v>13845.16810179654</c:v>
                </c:pt>
                <c:pt idx="134">
                  <c:v>14001.074416582916</c:v>
                </c:pt>
                <c:pt idx="135">
                  <c:v>13987.273229502405</c:v>
                </c:pt>
                <c:pt idx="136">
                  <c:v>14072.222664366978</c:v>
                </c:pt>
                <c:pt idx="137">
                  <c:v>14319.509592185132</c:v>
                </c:pt>
                <c:pt idx="138">
                  <c:v>14662.197528674462</c:v>
                </c:pt>
                <c:pt idx="139">
                  <c:v>15008.384764760971</c:v>
                </c:pt>
                <c:pt idx="140">
                  <c:v>15394.918411714971</c:v>
                </c:pt>
                <c:pt idx="141">
                  <c:v>15764.468092206895</c:v>
                </c:pt>
                <c:pt idx="142">
                  <c:v>16315.531456824565</c:v>
                </c:pt>
                <c:pt idx="143">
                  <c:v>16751.284045825363</c:v>
                </c:pt>
                <c:pt idx="144">
                  <c:v>16797.273228327791</c:v>
                </c:pt>
                <c:pt idx="145">
                  <c:v>16995.099283188996</c:v>
                </c:pt>
                <c:pt idx="146">
                  <c:v>17120.84707992278</c:v>
                </c:pt>
                <c:pt idx="147">
                  <c:v>17007.9333083288</c:v>
                </c:pt>
                <c:pt idx="148">
                  <c:v>17427.963889584909</c:v>
                </c:pt>
                <c:pt idx="149">
                  <c:v>17801.116639282409</c:v>
                </c:pt>
                <c:pt idx="150">
                  <c:v>18038.79951979197</c:v>
                </c:pt>
                <c:pt idx="151">
                  <c:v>18450.434447064217</c:v>
                </c:pt>
                <c:pt idx="152">
                  <c:v>18855.22044895095</c:v>
                </c:pt>
                <c:pt idx="153">
                  <c:v>19319.841816670632</c:v>
                </c:pt>
                <c:pt idx="154">
                  <c:v>19993.231119821248</c:v>
                </c:pt>
                <c:pt idx="155">
                  <c:v>20234.527050034463</c:v>
                </c:pt>
                <c:pt idx="156">
                  <c:v>20347.227885599492</c:v>
                </c:pt>
                <c:pt idx="157">
                  <c:v>20468.924758827925</c:v>
                </c:pt>
                <c:pt idx="158">
                  <c:v>20847.202580345111</c:v>
                </c:pt>
                <c:pt idx="159">
                  <c:v>21130.894170587566</c:v>
                </c:pt>
                <c:pt idx="160">
                  <c:v>21684.255910597632</c:v>
                </c:pt>
                <c:pt idx="161">
                  <c:v>22163.655659405522</c:v>
                </c:pt>
                <c:pt idx="162">
                  <c:v>22246.193788397963</c:v>
                </c:pt>
              </c:numCache>
            </c:numRef>
          </c:val>
          <c:smooth val="0"/>
        </c:ser>
        <c:ser>
          <c:idx val="1"/>
          <c:order val="2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'PerCapita GDP'!$R$40:$R$202</c:f>
              <c:numCache>
                <c:formatCode>#,##0</c:formatCode>
                <c:ptCount val="163"/>
                <c:pt idx="4">
                  <c:v>1078.6894051295824</c:v>
                </c:pt>
                <c:pt idx="5">
                  <c:v>1089.2880993722451</c:v>
                </c:pt>
                <c:pt idx="6">
                  <c:v>1132.7133842577218</c:v>
                </c:pt>
                <c:pt idx="7">
                  <c:v>1135.8350951374207</c:v>
                </c:pt>
                <c:pt idx="8">
                  <c:v>1150.4238680423211</c:v>
                </c:pt>
                <c:pt idx="9">
                  <c:v>1202.1047127263221</c:v>
                </c:pt>
                <c:pt idx="10">
                  <c:v>1163.253364540667</c:v>
                </c:pt>
                <c:pt idx="11">
                  <c:v>1131.6078938854739</c:v>
                </c:pt>
                <c:pt idx="12">
                  <c:v>1153.0336210228004</c:v>
                </c:pt>
                <c:pt idx="13">
                  <c:v>1199.9486652977414</c:v>
                </c:pt>
                <c:pt idx="14">
                  <c:v>1236.1590589438692</c:v>
                </c:pt>
                <c:pt idx="15">
                  <c:v>1248.1686731638956</c:v>
                </c:pt>
                <c:pt idx="16">
                  <c:v>1252.3168719055477</c:v>
                </c:pt>
                <c:pt idx="17">
                  <c:v>1277.1206274906699</c:v>
                </c:pt>
                <c:pt idx="18">
                  <c:v>1273.7014624306605</c:v>
                </c:pt>
                <c:pt idx="19">
                  <c:v>1230.2763819095476</c:v>
                </c:pt>
                <c:pt idx="20">
                  <c:v>1290.1852779168753</c:v>
                </c:pt>
                <c:pt idx="21">
                  <c:v>1282.809381237525</c:v>
                </c:pt>
                <c:pt idx="22">
                  <c:v>1149.3038289408255</c:v>
                </c:pt>
                <c:pt idx="23">
                  <c:v>1181.4296333002974</c:v>
                </c:pt>
                <c:pt idx="24">
                  <c:v>1207.0859823467688</c:v>
                </c:pt>
                <c:pt idx="25">
                  <c:v>1298.0686431295362</c:v>
                </c:pt>
                <c:pt idx="26">
                  <c:v>1473.1228930432119</c:v>
                </c:pt>
                <c:pt idx="27">
                  <c:v>1597.6056682140238</c:v>
                </c:pt>
                <c:pt idx="28">
                  <c:v>1458.8836812952707</c:v>
                </c:pt>
                <c:pt idx="29">
                  <c:v>1496.3304421665555</c:v>
                </c:pt>
                <c:pt idx="30">
                  <c:v>1519.2505288606831</c:v>
                </c:pt>
                <c:pt idx="31">
                  <c:v>1668.4334156477744</c:v>
                </c:pt>
                <c:pt idx="32">
                  <c:v>1617.916891527253</c:v>
                </c:pt>
                <c:pt idx="33">
                  <c:v>1520.2767175572517</c:v>
                </c:pt>
                <c:pt idx="34">
                  <c:v>1646.005101132926</c:v>
                </c:pt>
                <c:pt idx="35">
                  <c:v>1679.07498082709</c:v>
                </c:pt>
                <c:pt idx="36">
                  <c:v>1691.6622660329754</c:v>
                </c:pt>
                <c:pt idx="37">
                  <c:v>1720.3548085901027</c:v>
                </c:pt>
                <c:pt idx="38">
                  <c:v>1715.6703424260011</c:v>
                </c:pt>
                <c:pt idx="39">
                  <c:v>1661.0286901806846</c:v>
                </c:pt>
                <c:pt idx="40">
                  <c:v>1616.5461017338384</c:v>
                </c:pt>
                <c:pt idx="41">
                  <c:v>1585.393707531548</c:v>
                </c:pt>
                <c:pt idx="42">
                  <c:v>1641.4772727272725</c:v>
                </c:pt>
                <c:pt idx="43">
                  <c:v>1630.4446204321757</c:v>
                </c:pt>
                <c:pt idx="44">
                  <c:v>1624.0919074167934</c:v>
                </c:pt>
                <c:pt idx="45">
                  <c:v>1653.6779546983628</c:v>
                </c:pt>
                <c:pt idx="46">
                  <c:v>1769.7588747488278</c:v>
                </c:pt>
                <c:pt idx="47">
                  <c:v>1700.2111580351188</c:v>
                </c:pt>
                <c:pt idx="48">
                  <c:v>1711.6065501217083</c:v>
                </c:pt>
                <c:pt idx="49">
                  <c:v>1689.0455471718897</c:v>
                </c:pt>
                <c:pt idx="50">
                  <c:v>1547.5381072486018</c:v>
                </c:pt>
                <c:pt idx="51">
                  <c:v>1618.9410480349345</c:v>
                </c:pt>
                <c:pt idx="52">
                  <c:v>1735.9526138463211</c:v>
                </c:pt>
                <c:pt idx="53">
                  <c:v>1755.9510928370482</c:v>
                </c:pt>
                <c:pt idx="54">
                  <c:v>1786.27598836583</c:v>
                </c:pt>
                <c:pt idx="55">
                  <c:v>1901.0129160190793</c:v>
                </c:pt>
                <c:pt idx="56">
                  <c:v>1833.0849478390462</c:v>
                </c:pt>
                <c:pt idx="57">
                  <c:v>1828.8493049315505</c:v>
                </c:pt>
                <c:pt idx="58">
                  <c:v>1810.2362204724409</c:v>
                </c:pt>
                <c:pt idx="59">
                  <c:v>1777.2957717033398</c:v>
                </c:pt>
                <c:pt idx="60">
                  <c:v>1851.3149720439014</c:v>
                </c:pt>
                <c:pt idx="61">
                  <c:v>1896.4010282776349</c:v>
                </c:pt>
                <c:pt idx="62">
                  <c:v>1957.1610926729638</c:v>
                </c:pt>
                <c:pt idx="63">
                  <c:v>1977.485928705441</c:v>
                </c:pt>
                <c:pt idx="64">
                  <c:v>1895.1052472555141</c:v>
                </c:pt>
                <c:pt idx="65">
                  <c:v>2017.2051615484645</c:v>
                </c:pt>
                <c:pt idx="66">
                  <c:v>1988.6724960254371</c:v>
                </c:pt>
                <c:pt idx="67">
                  <c:v>2055.6186152099885</c:v>
                </c:pt>
                <c:pt idx="68">
                  <c:v>2013.677811550152</c:v>
                </c:pt>
                <c:pt idx="69">
                  <c:v>2032.919405892379</c:v>
                </c:pt>
                <c:pt idx="70">
                  <c:v>2113.2394911236879</c:v>
                </c:pt>
                <c:pt idx="71">
                  <c:v>2073.4227091442026</c:v>
                </c:pt>
                <c:pt idx="72">
                  <c:v>2045.0596658711215</c:v>
                </c:pt>
                <c:pt idx="73">
                  <c:v>2044.0946375231142</c:v>
                </c:pt>
                <c:pt idx="74">
                  <c:v>2177.1853805576488</c:v>
                </c:pt>
                <c:pt idx="75">
                  <c:v>2212.4141796272943</c:v>
                </c:pt>
                <c:pt idx="76">
                  <c:v>2283.6138339189938</c:v>
                </c:pt>
                <c:pt idx="77">
                  <c:v>2289.9253902137593</c:v>
                </c:pt>
                <c:pt idx="78">
                  <c:v>2331.0072953011008</c:v>
                </c:pt>
                <c:pt idx="79">
                  <c:v>2450.5203660506008</c:v>
                </c:pt>
                <c:pt idx="80">
                  <c:v>2416.9109157118751</c:v>
                </c:pt>
                <c:pt idx="81">
                  <c:v>2599.9032839495317</c:v>
                </c:pt>
                <c:pt idx="82">
                  <c:v>2583.9317578448013</c:v>
                </c:pt>
                <c:pt idx="83">
                  <c:v>2738.9056441189141</c:v>
                </c:pt>
                <c:pt idx="84">
                  <c:v>2620.388142461079</c:v>
                </c:pt>
                <c:pt idx="85">
                  <c:v>2528.8701161562831</c:v>
                </c:pt>
                <c:pt idx="86">
                  <c:v>2559.4426078587271</c:v>
                </c:pt>
                <c:pt idx="87">
                  <c:v>2485.9464389354116</c:v>
                </c:pt>
                <c:pt idx="88">
                  <c:v>2555.7928457020826</c:v>
                </c:pt>
                <c:pt idx="89">
                  <c:v>2582.7739126896945</c:v>
                </c:pt>
                <c:pt idx="90">
                  <c:v>1988.8351471180977</c:v>
                </c:pt>
                <c:pt idx="91">
                  <c:v>1807.7706345086451</c:v>
                </c:pt>
                <c:pt idx="92">
                  <c:v>1790.2211321650382</c:v>
                </c:pt>
                <c:pt idx="93">
                  <c:v>1914.6451385350942</c:v>
                </c:pt>
                <c:pt idx="94">
                  <c:v>2080.4053267073027</c:v>
                </c:pt>
                <c:pt idx="95">
                  <c:v>2029.5623388121173</c:v>
                </c:pt>
                <c:pt idx="96">
                  <c:v>2126.2699564586355</c:v>
                </c:pt>
                <c:pt idx="97">
                  <c:v>2187.5923750331599</c:v>
                </c:pt>
                <c:pt idx="98">
                  <c:v>2271.4522072647965</c:v>
                </c:pt>
                <c:pt idx="99">
                  <c:v>2101.5595851055891</c:v>
                </c:pt>
                <c:pt idx="100">
                  <c:v>2178.8094180364283</c:v>
                </c:pt>
                <c:pt idx="101">
                  <c:v>2197.5168056422876</c:v>
                </c:pt>
                <c:pt idx="102">
                  <c:v>2185.7345919743411</c:v>
                </c:pt>
                <c:pt idx="103">
                  <c:v>2154.8226103938373</c:v>
                </c:pt>
                <c:pt idx="104">
                  <c:v>2188.9705659377451</c:v>
                </c:pt>
                <c:pt idx="105">
                  <c:v>2386.4929017976888</c:v>
                </c:pt>
                <c:pt idx="106">
                  <c:v>2558.4704939111807</c:v>
                </c:pt>
                <c:pt idx="107">
                  <c:v>2527.6238183638125</c:v>
                </c:pt>
                <c:pt idx="108">
                  <c:v>2695.5914219113129</c:v>
                </c:pt>
                <c:pt idx="109">
                  <c:v>2778.3249248902025</c:v>
                </c:pt>
                <c:pt idx="110">
                  <c:v>2977.8754231613616</c:v>
                </c:pt>
                <c:pt idx="111">
                  <c:v>3046.1154011307831</c:v>
                </c:pt>
                <c:pt idx="112">
                  <c:v>3149.8175723874442</c:v>
                </c:pt>
                <c:pt idx="113">
                  <c:v>3050.4518883739597</c:v>
                </c:pt>
                <c:pt idx="114">
                  <c:v>3071.6499331439081</c:v>
                </c:pt>
                <c:pt idx="115">
                  <c:v>3436.0394842151604</c:v>
                </c:pt>
                <c:pt idx="116">
                  <c:v>3799.5304008166613</c:v>
                </c:pt>
                <c:pt idx="117">
                  <c:v>4151.3741370698935</c:v>
                </c:pt>
                <c:pt idx="118">
                  <c:v>4514.9372439853714</c:v>
                </c:pt>
                <c:pt idx="119">
                  <c:v>4762.2355846408263</c:v>
                </c:pt>
                <c:pt idx="120">
                  <c:v>5059.7536821718868</c:v>
                </c:pt>
                <c:pt idx="121">
                  <c:v>5334.1105972476635</c:v>
                </c:pt>
                <c:pt idx="122">
                  <c:v>5588.174071410227</c:v>
                </c:pt>
                <c:pt idx="123">
                  <c:v>6032.0411520152302</c:v>
                </c:pt>
                <c:pt idx="124">
                  <c:v>6319.1336974542137</c:v>
                </c:pt>
                <c:pt idx="125">
                  <c:v>6618.4713953970422</c:v>
                </c:pt>
                <c:pt idx="126">
                  <c:v>7099.2917745204504</c:v>
                </c:pt>
                <c:pt idx="127">
                  <c:v>7661.3421311009906</c:v>
                </c:pt>
                <c:pt idx="128">
                  <c:v>8149.4332967440832</c:v>
                </c:pt>
                <c:pt idx="129">
                  <c:v>8346.3019072766529</c:v>
                </c:pt>
                <c:pt idx="130">
                  <c:v>8599.2691568523642</c:v>
                </c:pt>
                <c:pt idx="131">
                  <c:v>8833.0634759461009</c:v>
                </c:pt>
                <c:pt idx="132">
                  <c:v>9022.9970217330319</c:v>
                </c:pt>
                <c:pt idx="133">
                  <c:v>9068.087985128177</c:v>
                </c:pt>
                <c:pt idx="134">
                  <c:v>9202.5097923728863</c:v>
                </c:pt>
                <c:pt idx="135">
                  <c:v>9185.7126206596931</c:v>
                </c:pt>
                <c:pt idx="136">
                  <c:v>9293.0026372109241</c:v>
                </c:pt>
                <c:pt idx="137">
                  <c:v>9477.8029196709449</c:v>
                </c:pt>
                <c:pt idx="138">
                  <c:v>9570.9754285531526</c:v>
                </c:pt>
                <c:pt idx="139">
                  <c:v>9721.7705748092503</c:v>
                </c:pt>
                <c:pt idx="140">
                  <c:v>9997.9962568548635</c:v>
                </c:pt>
                <c:pt idx="141">
                  <c:v>10520.051824167167</c:v>
                </c:pt>
                <c:pt idx="142">
                  <c:v>11045.995659176613</c:v>
                </c:pt>
                <c:pt idx="143">
                  <c:v>11581.576550095993</c:v>
                </c:pt>
                <c:pt idx="144">
                  <c:v>12054.808890774155</c:v>
                </c:pt>
                <c:pt idx="145">
                  <c:v>12327.06195601531</c:v>
                </c:pt>
                <c:pt idx="146">
                  <c:v>12413.917676939862</c:v>
                </c:pt>
                <c:pt idx="147">
                  <c:v>12261.639422871111</c:v>
                </c:pt>
                <c:pt idx="148">
                  <c:v>12533.812202205516</c:v>
                </c:pt>
                <c:pt idx="149">
                  <c:v>12860.397895744887</c:v>
                </c:pt>
                <c:pt idx="150">
                  <c:v>13152.49525516</c:v>
                </c:pt>
                <c:pt idx="151">
                  <c:v>13643.24990259365</c:v>
                </c:pt>
                <c:pt idx="152">
                  <c:v>14236.246541423914</c:v>
                </c:pt>
                <c:pt idx="153">
                  <c:v>14871.801584766681</c:v>
                </c:pt>
                <c:pt idx="154">
                  <c:v>15621.719678146395</c:v>
                </c:pt>
                <c:pt idx="155">
                  <c:v>16163.327737518781</c:v>
                </c:pt>
                <c:pt idx="156">
                  <c:v>16572.834026818295</c:v>
                </c:pt>
                <c:pt idx="157">
                  <c:v>17059.177824292179</c:v>
                </c:pt>
                <c:pt idx="158">
                  <c:v>17588.189702384116</c:v>
                </c:pt>
                <c:pt idx="159">
                  <c:v>18193.961339328751</c:v>
                </c:pt>
                <c:pt idx="160">
                  <c:v>18895.316239912023</c:v>
                </c:pt>
                <c:pt idx="161">
                  <c:v>19551.158666156418</c:v>
                </c:pt>
                <c:pt idx="162">
                  <c:v>19706.255587191354</c:v>
                </c:pt>
              </c:numCache>
            </c:numRef>
          </c:val>
          <c:smooth val="0"/>
        </c:ser>
        <c:ser>
          <c:idx val="3"/>
          <c:order val="3"/>
          <c:tx>
            <c:v>CZE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'PerCapita GDP'!$AB$40:$AB$202</c:f>
              <c:numCache>
                <c:formatCode>#,##0</c:formatCode>
                <c:ptCount val="163"/>
                <c:pt idx="4">
                  <c:v>1079.0270270270271</c:v>
                </c:pt>
                <c:pt idx="24">
                  <c:v>1163.9586410635154</c:v>
                </c:pt>
                <c:pt idx="44">
                  <c:v>1505.0208833200036</c:v>
                </c:pt>
                <c:pt idx="54">
                  <c:v>1729.0396969197825</c:v>
                </c:pt>
                <c:pt idx="64">
                  <c:v>1990.988909426987</c:v>
                </c:pt>
                <c:pt idx="67">
                  <c:v>2095.5412522534657</c:v>
                </c:pt>
                <c:pt idx="74">
                  <c:v>1933.1937185477946</c:v>
                </c:pt>
                <c:pt idx="75">
                  <c:v>2084.6455009776228</c:v>
                </c:pt>
                <c:pt idx="76">
                  <c:v>2005.8839680582405</c:v>
                </c:pt>
                <c:pt idx="77">
                  <c:v>2150.6136464816118</c:v>
                </c:pt>
                <c:pt idx="78">
                  <c:v>2352.7875716463477</c:v>
                </c:pt>
                <c:pt idx="79">
                  <c:v>2605.981323722352</c:v>
                </c:pt>
                <c:pt idx="80">
                  <c:v>2575.37320139248</c:v>
                </c:pt>
                <c:pt idx="81">
                  <c:v>2751.6869994885069</c:v>
                </c:pt>
                <c:pt idx="82">
                  <c:v>2977.1718979727589</c:v>
                </c:pt>
                <c:pt idx="83">
                  <c:v>3042.373679354228</c:v>
                </c:pt>
                <c:pt idx="84">
                  <c:v>2925.8101833525498</c:v>
                </c:pt>
                <c:pt idx="85">
                  <c:v>2808.7276690883969</c:v>
                </c:pt>
                <c:pt idx="86">
                  <c:v>2679.7411871921495</c:v>
                </c:pt>
                <c:pt idx="87">
                  <c:v>2551.7983370237039</c:v>
                </c:pt>
                <c:pt idx="88">
                  <c:v>2442.8366450654053</c:v>
                </c:pt>
                <c:pt idx="89">
                  <c:v>2409.898015077129</c:v>
                </c:pt>
                <c:pt idx="90">
                  <c:v>2598.6364714376082</c:v>
                </c:pt>
                <c:pt idx="91">
                  <c:v>2881.5340592815533</c:v>
                </c:pt>
                <c:pt idx="102">
                  <c:v>3088.437025335229</c:v>
                </c:pt>
                <c:pt idx="103">
                  <c:v>3259.3920245526197</c:v>
                </c:pt>
                <c:pt idx="104">
                  <c:v>3500.6371254552423</c:v>
                </c:pt>
                <c:pt idx="105">
                  <c:v>3523.7293612397266</c:v>
                </c:pt>
                <c:pt idx="106">
                  <c:v>3597.6345112118688</c:v>
                </c:pt>
                <c:pt idx="107">
                  <c:v>3544.2148811752504</c:v>
                </c:pt>
                <c:pt idx="108">
                  <c:v>3651.5657193762127</c:v>
                </c:pt>
                <c:pt idx="109">
                  <c:v>3921.8863209652286</c:v>
                </c:pt>
                <c:pt idx="110">
                  <c:v>4110.0834492602226</c:v>
                </c:pt>
                <c:pt idx="111">
                  <c:v>4319.7646838922028</c:v>
                </c:pt>
                <c:pt idx="112">
                  <c:v>4609.9773501683248</c:v>
                </c:pt>
                <c:pt idx="113">
                  <c:v>4779.849783765937</c:v>
                </c:pt>
                <c:pt idx="114">
                  <c:v>5108.3185113324407</c:v>
                </c:pt>
                <c:pt idx="115">
                  <c:v>5263.4838036593837</c:v>
                </c:pt>
                <c:pt idx="116">
                  <c:v>5303.6648025998948</c:v>
                </c:pt>
                <c:pt idx="117">
                  <c:v>5169.6987305917855</c:v>
                </c:pt>
                <c:pt idx="118">
                  <c:v>5372.4531304971269</c:v>
                </c:pt>
                <c:pt idx="119">
                  <c:v>5532.7009828395121</c:v>
                </c:pt>
                <c:pt idx="120">
                  <c:v>5740.6161360446149</c:v>
                </c:pt>
                <c:pt idx="121">
                  <c:v>5964.2524512814634</c:v>
                </c:pt>
                <c:pt idx="122">
                  <c:v>6222.5067512519481</c:v>
                </c:pt>
                <c:pt idx="123">
                  <c:v>6353.8937287177614</c:v>
                </c:pt>
                <c:pt idx="124">
                  <c:v>6466.3398726428313</c:v>
                </c:pt>
                <c:pt idx="125">
                  <c:v>6658.3532345608082</c:v>
                </c:pt>
                <c:pt idx="126">
                  <c:v>6858.4152360937042</c:v>
                </c:pt>
                <c:pt idx="127">
                  <c:v>7041.2688925133634</c:v>
                </c:pt>
                <c:pt idx="128">
                  <c:v>7242.8376608826238</c:v>
                </c:pt>
                <c:pt idx="129">
                  <c:v>7399.3287332052132</c:v>
                </c:pt>
                <c:pt idx="130">
                  <c:v>7461.1593775730571</c:v>
                </c:pt>
                <c:pt idx="131">
                  <c:v>7743.5256841828705</c:v>
                </c:pt>
                <c:pt idx="132">
                  <c:v>7786.4329619181417</c:v>
                </c:pt>
                <c:pt idx="133">
                  <c:v>7804.3874686738163</c:v>
                </c:pt>
                <c:pt idx="134">
                  <c:v>7982.0160370616795</c:v>
                </c:pt>
                <c:pt idx="135">
                  <c:v>7912.4679466996167</c:v>
                </c:pt>
                <c:pt idx="136">
                  <c:v>8045.4508072033959</c:v>
                </c:pt>
                <c:pt idx="137">
                  <c:v>8147.2049110608468</c:v>
                </c:pt>
                <c:pt idx="138">
                  <c:v>8319.4506887387506</c:v>
                </c:pt>
                <c:pt idx="139">
                  <c:v>8367.152164262212</c:v>
                </c:pt>
                <c:pt idx="140">
                  <c:v>8507.2192892625881</c:v>
                </c:pt>
                <c:pt idx="141">
                  <c:v>8533.7139616068616</c:v>
                </c:pt>
                <c:pt idx="142">
                  <c:v>8708.7439087177681</c:v>
                </c:pt>
                <c:pt idx="143">
                  <c:v>8767.7843152566638</c:v>
                </c:pt>
                <c:pt idx="144">
                  <c:v>8512.6440634646642</c:v>
                </c:pt>
                <c:pt idx="145">
                  <c:v>7438.5990935740892</c:v>
                </c:pt>
                <c:pt idx="146">
                  <c:v>7254.1904642913023</c:v>
                </c:pt>
                <c:pt idx="147">
                  <c:v>7282.4901199443975</c:v>
                </c:pt>
                <c:pt idx="148">
                  <c:v>7516.6729054592306</c:v>
                </c:pt>
                <c:pt idx="149">
                  <c:v>7955.7879004709939</c:v>
                </c:pt>
                <c:pt idx="150">
                  <c:v>8334.281857488746</c:v>
                </c:pt>
                <c:pt idx="151">
                  <c:v>8409.5097757096828</c:v>
                </c:pt>
                <c:pt idx="152">
                  <c:v>8513.6423044559451</c:v>
                </c:pt>
                <c:pt idx="153">
                  <c:v>8595.4003447907417</c:v>
                </c:pt>
                <c:pt idx="154">
                  <c:v>8833.059527079251</c:v>
                </c:pt>
                <c:pt idx="155">
                  <c:v>9081.8344226832614</c:v>
                </c:pt>
                <c:pt idx="156">
                  <c:v>9310.6580621506728</c:v>
                </c:pt>
                <c:pt idx="157">
                  <c:v>9663.766883444594</c:v>
                </c:pt>
                <c:pt idx="158">
                  <c:v>10127.861046877279</c:v>
                </c:pt>
                <c:pt idx="159">
                  <c:v>10770.71234514517</c:v>
                </c:pt>
                <c:pt idx="160">
                  <c:v>11561.857830954361</c:v>
                </c:pt>
                <c:pt idx="161">
                  <c:v>12432.121823043604</c:v>
                </c:pt>
                <c:pt idx="162">
                  <c:v>12925.484160247324</c:v>
                </c:pt>
              </c:numCache>
            </c:numRef>
          </c:val>
          <c:smooth val="0"/>
        </c:ser>
        <c:ser>
          <c:idx val="4"/>
          <c:order val="4"/>
          <c:tx>
            <c:v>SLO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'PerCapita GDP'!$AO$40:$AO$202</c:f>
              <c:numCache>
                <c:formatCode>#,##0</c:formatCode>
                <c:ptCount val="163"/>
                <c:pt idx="144">
                  <c:v>7763.059284583941</c:v>
                </c:pt>
                <c:pt idx="145">
                  <c:v>6605.8107281681159</c:v>
                </c:pt>
                <c:pt idx="146">
                  <c:v>6158.2292094421</c:v>
                </c:pt>
                <c:pt idx="147">
                  <c:v>6250.9291581710504</c:v>
                </c:pt>
                <c:pt idx="148">
                  <c:v>6611.8969246453789</c:v>
                </c:pt>
                <c:pt idx="149">
                  <c:v>6976.9481296090635</c:v>
                </c:pt>
                <c:pt idx="150">
                  <c:v>7389.7833516920364</c:v>
                </c:pt>
                <c:pt idx="151">
                  <c:v>7716.4197487253241</c:v>
                </c:pt>
                <c:pt idx="152">
                  <c:v>8151.4056156353836</c:v>
                </c:pt>
                <c:pt idx="153">
                  <c:v>8157.5480207623095</c:v>
                </c:pt>
                <c:pt idx="154">
                  <c:v>8219.6980919649195</c:v>
                </c:pt>
                <c:pt idx="155">
                  <c:v>8475.985909251629</c:v>
                </c:pt>
                <c:pt idx="156">
                  <c:v>8812.6694530847399</c:v>
                </c:pt>
                <c:pt idx="157">
                  <c:v>9171.7644504492455</c:v>
                </c:pt>
                <c:pt idx="158">
                  <c:v>9658.4037774401968</c:v>
                </c:pt>
                <c:pt idx="159">
                  <c:v>10271.454881583129</c:v>
                </c:pt>
                <c:pt idx="160">
                  <c:v>11127.967396691723</c:v>
                </c:pt>
                <c:pt idx="161">
                  <c:v>12267.090493954844</c:v>
                </c:pt>
                <c:pt idx="162">
                  <c:v>13033.308055659274</c:v>
                </c:pt>
              </c:numCache>
            </c:numRef>
          </c:val>
          <c:smooth val="0"/>
        </c:ser>
        <c:ser>
          <c:idx val="5"/>
          <c:order val="5"/>
          <c:tx>
            <c:v>BRA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'PerCapita GDP'!$BH$40:$BH$202</c:f>
              <c:numCache>
                <c:formatCode>#,##0</c:formatCode>
                <c:ptCount val="163"/>
                <c:pt idx="4">
                  <c:v>685.51285595797617</c:v>
                </c:pt>
                <c:pt idx="24">
                  <c:v>712.97335919158922</c:v>
                </c:pt>
                <c:pt idx="25">
                  <c:v>716.83366733466937</c:v>
                </c:pt>
                <c:pt idx="26">
                  <c:v>720.66489623291045</c:v>
                </c:pt>
                <c:pt idx="27">
                  <c:v>724.46418227457048</c:v>
                </c:pt>
                <c:pt idx="28">
                  <c:v>728.39272175890824</c:v>
                </c:pt>
                <c:pt idx="29">
                  <c:v>732.34719508791511</c:v>
                </c:pt>
                <c:pt idx="30">
                  <c:v>736.18847593827047</c:v>
                </c:pt>
                <c:pt idx="31">
                  <c:v>740.13983506633201</c:v>
                </c:pt>
                <c:pt idx="32">
                  <c:v>744.12670479542453</c:v>
                </c:pt>
                <c:pt idx="33">
                  <c:v>748.14302988426334</c:v>
                </c:pt>
                <c:pt idx="34">
                  <c:v>752.16211633033743</c:v>
                </c:pt>
                <c:pt idx="35">
                  <c:v>756.22138992925511</c:v>
                </c:pt>
                <c:pt idx="36">
                  <c:v>760.29411764705878</c:v>
                </c:pt>
                <c:pt idx="37">
                  <c:v>764.31435445068166</c:v>
                </c:pt>
                <c:pt idx="38">
                  <c:v>768.40116507911512</c:v>
                </c:pt>
                <c:pt idx="39">
                  <c:v>772.58326249903405</c:v>
                </c:pt>
                <c:pt idx="40">
                  <c:v>776.7579458393385</c:v>
                </c:pt>
                <c:pt idx="41">
                  <c:v>780.86373790022333</c:v>
                </c:pt>
                <c:pt idx="42">
                  <c:v>785.04604589972223</c:v>
                </c:pt>
                <c:pt idx="43">
                  <c:v>789.28110202324569</c:v>
                </c:pt>
                <c:pt idx="44">
                  <c:v>793.50658497077268</c:v>
                </c:pt>
                <c:pt idx="45">
                  <c:v>772.54281587454432</c:v>
                </c:pt>
                <c:pt idx="46">
                  <c:v>729.88042455998925</c:v>
                </c:pt>
                <c:pt idx="47">
                  <c:v>621.57197218212832</c:v>
                </c:pt>
                <c:pt idx="48">
                  <c:v>621.1956173511885</c:v>
                </c:pt>
                <c:pt idx="49">
                  <c:v>783.41677096370461</c:v>
                </c:pt>
                <c:pt idx="50">
                  <c:v>709.93766043270989</c:v>
                </c:pt>
                <c:pt idx="51">
                  <c:v>699.0986688951233</c:v>
                </c:pt>
                <c:pt idx="52">
                  <c:v>717.03392794683452</c:v>
                </c:pt>
                <c:pt idx="53">
                  <c:v>702.97198815759509</c:v>
                </c:pt>
                <c:pt idx="54">
                  <c:v>678.43638790035584</c:v>
                </c:pt>
                <c:pt idx="55">
                  <c:v>729.93692909960851</c:v>
                </c:pt>
                <c:pt idx="56">
                  <c:v>714.78010861463099</c:v>
                </c:pt>
                <c:pt idx="57">
                  <c:v>713.9207507820646</c:v>
                </c:pt>
                <c:pt idx="58">
                  <c:v>712.76867309950478</c:v>
                </c:pt>
                <c:pt idx="59">
                  <c:v>718.14227865820123</c:v>
                </c:pt>
                <c:pt idx="60">
                  <c:v>770.3040093993244</c:v>
                </c:pt>
                <c:pt idx="61">
                  <c:v>755.22531160115045</c:v>
                </c:pt>
                <c:pt idx="62">
                  <c:v>734.12195465427408</c:v>
                </c:pt>
                <c:pt idx="63">
                  <c:v>776.22506205755258</c:v>
                </c:pt>
                <c:pt idx="64">
                  <c:v>768.72524306805906</c:v>
                </c:pt>
                <c:pt idx="65">
                  <c:v>835.67681932384187</c:v>
                </c:pt>
                <c:pt idx="66">
                  <c:v>809.17645027624303</c:v>
                </c:pt>
                <c:pt idx="67">
                  <c:v>810.98901098901104</c:v>
                </c:pt>
                <c:pt idx="68">
                  <c:v>779.93460535573854</c:v>
                </c:pt>
                <c:pt idx="69">
                  <c:v>797.92494123368726</c:v>
                </c:pt>
                <c:pt idx="70">
                  <c:v>804.1830376632139</c:v>
                </c:pt>
                <c:pt idx="71">
                  <c:v>841.90890719726406</c:v>
                </c:pt>
                <c:pt idx="72">
                  <c:v>807.66449746926969</c:v>
                </c:pt>
                <c:pt idx="73">
                  <c:v>895.24874231414196</c:v>
                </c:pt>
                <c:pt idx="74">
                  <c:v>963.10757553641804</c:v>
                </c:pt>
                <c:pt idx="75">
                  <c:v>963.35228288462224</c:v>
                </c:pt>
                <c:pt idx="76">
                  <c:v>1009.0743465769742</c:v>
                </c:pt>
                <c:pt idx="77">
                  <c:v>1045.5950010300076</c:v>
                </c:pt>
                <c:pt idx="78">
                  <c:v>1023.920869360428</c:v>
                </c:pt>
                <c:pt idx="79">
                  <c:v>1007.3849399973625</c:v>
                </c:pt>
                <c:pt idx="80">
                  <c:v>1008.3029108648595</c:v>
                </c:pt>
                <c:pt idx="81">
                  <c:v>1059.8030835470288</c:v>
                </c:pt>
                <c:pt idx="82">
                  <c:v>1158.1870075076006</c:v>
                </c:pt>
                <c:pt idx="83">
                  <c:v>1137.4414786891227</c:v>
                </c:pt>
                <c:pt idx="84">
                  <c:v>1048.2304575786463</c:v>
                </c:pt>
                <c:pt idx="85">
                  <c:v>1004.232835123774</c:v>
                </c:pt>
                <c:pt idx="86">
                  <c:v>1018.3654203736019</c:v>
                </c:pt>
                <c:pt idx="87">
                  <c:v>1075.7155271493848</c:v>
                </c:pt>
                <c:pt idx="88">
                  <c:v>1142.3195253268873</c:v>
                </c:pt>
                <c:pt idx="89">
                  <c:v>1149.986541049798</c:v>
                </c:pt>
                <c:pt idx="90">
                  <c:v>1235.103268180739</c:v>
                </c:pt>
                <c:pt idx="91">
                  <c:v>1249.9030682141288</c:v>
                </c:pt>
                <c:pt idx="92">
                  <c:v>1275.9878419452889</c:v>
                </c:pt>
                <c:pt idx="93">
                  <c:v>1262.7764402194148</c:v>
                </c:pt>
                <c:pt idx="94">
                  <c:v>1249.7202899255728</c:v>
                </c:pt>
                <c:pt idx="95">
                  <c:v>1306.9243385866075</c:v>
                </c:pt>
                <c:pt idx="96">
                  <c:v>1229.2832431679399</c:v>
                </c:pt>
                <c:pt idx="97">
                  <c:v>1367.9495611548318</c:v>
                </c:pt>
                <c:pt idx="98">
                  <c:v>1385.9241044726525</c:v>
                </c:pt>
                <c:pt idx="99">
                  <c:v>1389.9383317104837</c:v>
                </c:pt>
                <c:pt idx="100">
                  <c:v>1500.9194090419126</c:v>
                </c:pt>
                <c:pt idx="101">
                  <c:v>1517.8785251249019</c:v>
                </c:pt>
                <c:pt idx="102">
                  <c:v>1596.2290784432346</c:v>
                </c:pt>
                <c:pt idx="103">
                  <c:v>1659.2605723965412</c:v>
                </c:pt>
                <c:pt idx="104">
                  <c:v>1671.7226694010403</c:v>
                </c:pt>
                <c:pt idx="105">
                  <c:v>1702.1019089332567</c:v>
                </c:pt>
                <c:pt idx="106">
                  <c:v>1752.2352345900965</c:v>
                </c:pt>
                <c:pt idx="107">
                  <c:v>1784.1685211244628</c:v>
                </c:pt>
                <c:pt idx="108">
                  <c:v>1847.5986493506441</c:v>
                </c:pt>
                <c:pt idx="109">
                  <c:v>1925.7434242159256</c:v>
                </c:pt>
                <c:pt idx="110">
                  <c:v>1896.435994020115</c:v>
                </c:pt>
                <c:pt idx="111">
                  <c:v>1994.121508523471</c:v>
                </c:pt>
                <c:pt idx="112">
                  <c:v>2111.2130412038887</c:v>
                </c:pt>
                <c:pt idx="113">
                  <c:v>2221.0013151993194</c:v>
                </c:pt>
                <c:pt idx="114">
                  <c:v>2334.8552008157912</c:v>
                </c:pt>
                <c:pt idx="115">
                  <c:v>2437.2738322001751</c:v>
                </c:pt>
                <c:pt idx="116">
                  <c:v>2510.9617528494114</c:v>
                </c:pt>
                <c:pt idx="117">
                  <c:v>2463.2326342878173</c:v>
                </c:pt>
                <c:pt idx="118">
                  <c:v>2472.1776042599063</c:v>
                </c:pt>
                <c:pt idx="119">
                  <c:v>2448.3918651637518</c:v>
                </c:pt>
                <c:pt idx="120">
                  <c:v>2526.735225753187</c:v>
                </c:pt>
                <c:pt idx="121">
                  <c:v>2553.9744696590701</c:v>
                </c:pt>
                <c:pt idx="122">
                  <c:v>2704.2450821297916</c:v>
                </c:pt>
                <c:pt idx="123">
                  <c:v>2859.8418151741153</c:v>
                </c:pt>
                <c:pt idx="124">
                  <c:v>3056.7189096869261</c:v>
                </c:pt>
                <c:pt idx="125">
                  <c:v>3278.4714801811429</c:v>
                </c:pt>
                <c:pt idx="126">
                  <c:v>3537.8789380811704</c:v>
                </c:pt>
                <c:pt idx="127">
                  <c:v>3880.1213374165563</c:v>
                </c:pt>
                <c:pt idx="128">
                  <c:v>4080.9365052457106</c:v>
                </c:pt>
                <c:pt idx="129">
                  <c:v>4187.3823234967258</c:v>
                </c:pt>
                <c:pt idx="130">
                  <c:v>4469.6199922941141</c:v>
                </c:pt>
                <c:pt idx="131">
                  <c:v>4565.3607057609752</c:v>
                </c:pt>
                <c:pt idx="132">
                  <c:v>4678.4065798117863</c:v>
                </c:pt>
                <c:pt idx="133">
                  <c:v>4889.9592842690736</c:v>
                </c:pt>
                <c:pt idx="134">
                  <c:v>5195.0333279141605</c:v>
                </c:pt>
                <c:pt idx="135">
                  <c:v>4849.569813956442</c:v>
                </c:pt>
                <c:pt idx="136">
                  <c:v>4762.8266732802176</c:v>
                </c:pt>
                <c:pt idx="137">
                  <c:v>4498.143376780843</c:v>
                </c:pt>
                <c:pt idx="138">
                  <c:v>4643.2267500129919</c:v>
                </c:pt>
                <c:pt idx="139">
                  <c:v>4913.9625278420754</c:v>
                </c:pt>
                <c:pt idx="140">
                  <c:v>5201.6605323975009</c:v>
                </c:pt>
                <c:pt idx="141">
                  <c:v>5269.529529389556</c:v>
                </c:pt>
                <c:pt idx="142">
                  <c:v>5154.5522475029647</c:v>
                </c:pt>
                <c:pt idx="143">
                  <c:v>5223.6796964865898</c:v>
                </c:pt>
                <c:pt idx="144">
                  <c:v>4920.0568895944962</c:v>
                </c:pt>
                <c:pt idx="145">
                  <c:v>4891.1540264610894</c:v>
                </c:pt>
                <c:pt idx="146">
                  <c:v>4799.9705188679245</c:v>
                </c:pt>
                <c:pt idx="147">
                  <c:v>4937.4936913293632</c:v>
                </c:pt>
                <c:pt idx="148">
                  <c:v>5162.0387909351193</c:v>
                </c:pt>
                <c:pt idx="149">
                  <c:v>5295.736927065499</c:v>
                </c:pt>
                <c:pt idx="150">
                  <c:v>5365.9068193586454</c:v>
                </c:pt>
                <c:pt idx="151">
                  <c:v>5485.4926796292675</c:v>
                </c:pt>
                <c:pt idx="152">
                  <c:v>5414.2090291528675</c:v>
                </c:pt>
                <c:pt idx="153">
                  <c:v>5377.0228585898121</c:v>
                </c:pt>
                <c:pt idx="154">
                  <c:v>5532.2368421052633</c:v>
                </c:pt>
                <c:pt idx="155">
                  <c:v>5524.6659585173584</c:v>
                </c:pt>
                <c:pt idx="156">
                  <c:v>5552.3432073994863</c:v>
                </c:pt>
                <c:pt idx="157">
                  <c:v>5535.850184822787</c:v>
                </c:pt>
                <c:pt idx="158">
                  <c:v>5772.0455361978456</c:v>
                </c:pt>
                <c:pt idx="159">
                  <c:v>5877.8261628737573</c:v>
                </c:pt>
                <c:pt idx="160">
                  <c:v>6033.8906037008601</c:v>
                </c:pt>
                <c:pt idx="161">
                  <c:v>6195.9581062196075</c:v>
                </c:pt>
                <c:pt idx="162">
                  <c:v>6428.9483200317809</c:v>
                </c:pt>
              </c:numCache>
            </c:numRef>
          </c:val>
          <c:smooth val="0"/>
        </c:ser>
        <c:ser>
          <c:idx val="6"/>
          <c:order val="6"/>
          <c:tx>
            <c:v>USA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'PerCapita GDP'!$X$40:$X$202</c:f>
              <c:numCache>
                <c:formatCode>#,##0</c:formatCode>
                <c:ptCount val="163"/>
                <c:pt idx="4">
                  <c:v>1805.9164312563723</c:v>
                </c:pt>
                <c:pt idx="14">
                  <c:v>2178.0274593462959</c:v>
                </c:pt>
                <c:pt idx="24">
                  <c:v>2444.6436654277486</c:v>
                </c:pt>
                <c:pt idx="25">
                  <c:v>2502.846853861502</c:v>
                </c:pt>
                <c:pt idx="26">
                  <c:v>2540.9388646288212</c:v>
                </c:pt>
                <c:pt idx="27">
                  <c:v>2604.2525594107565</c:v>
                </c:pt>
                <c:pt idx="28">
                  <c:v>2527.2550438794897</c:v>
                </c:pt>
                <c:pt idx="29">
                  <c:v>2598.5854790584594</c:v>
                </c:pt>
                <c:pt idx="30">
                  <c:v>2570.3545271890594</c:v>
                </c:pt>
                <c:pt idx="31">
                  <c:v>2595.3935552033809</c:v>
                </c:pt>
                <c:pt idx="32">
                  <c:v>2645.9617054712376</c:v>
                </c:pt>
                <c:pt idx="33">
                  <c:v>2909.4331983805669</c:v>
                </c:pt>
                <c:pt idx="34">
                  <c:v>3183.9549724523363</c:v>
                </c:pt>
                <c:pt idx="35">
                  <c:v>3215.4494327735151</c:v>
                </c:pt>
                <c:pt idx="36">
                  <c:v>3337.9599072170781</c:v>
                </c:pt>
                <c:pt idx="37">
                  <c:v>3338.5870265692033</c:v>
                </c:pt>
                <c:pt idx="38">
                  <c:v>3320.2806007734507</c:v>
                </c:pt>
                <c:pt idx="39">
                  <c:v>3269.9590358480282</c:v>
                </c:pt>
                <c:pt idx="40">
                  <c:v>3294.0650574238362</c:v>
                </c:pt>
                <c:pt idx="41">
                  <c:v>3368.2546090701117</c:v>
                </c:pt>
                <c:pt idx="42">
                  <c:v>3281.6637028255286</c:v>
                </c:pt>
                <c:pt idx="43">
                  <c:v>3413.28044375645</c:v>
                </c:pt>
                <c:pt idx="44">
                  <c:v>3391.898281254937</c:v>
                </c:pt>
                <c:pt idx="45">
                  <c:v>3467.2636507150369</c:v>
                </c:pt>
                <c:pt idx="46">
                  <c:v>3727.9955856921815</c:v>
                </c:pt>
                <c:pt idx="47">
                  <c:v>3478.4119825675657</c:v>
                </c:pt>
                <c:pt idx="48">
                  <c:v>3313.7995798135421</c:v>
                </c:pt>
                <c:pt idx="49">
                  <c:v>3644.2203547551221</c:v>
                </c:pt>
                <c:pt idx="50">
                  <c:v>3504.4280715560494</c:v>
                </c:pt>
                <c:pt idx="51">
                  <c:v>3769.4832967669827</c:v>
                </c:pt>
                <c:pt idx="52">
                  <c:v>3779.691749908513</c:v>
                </c:pt>
                <c:pt idx="53">
                  <c:v>4051.3670612989567</c:v>
                </c:pt>
                <c:pt idx="54">
                  <c:v>4090.7872916966658</c:v>
                </c:pt>
                <c:pt idx="55">
                  <c:v>4463.8631881676256</c:v>
                </c:pt>
                <c:pt idx="56">
                  <c:v>4420.6301450880228</c:v>
                </c:pt>
                <c:pt idx="57">
                  <c:v>4550.8943740271288</c:v>
                </c:pt>
                <c:pt idx="58">
                  <c:v>4409.5320240043638</c:v>
                </c:pt>
                <c:pt idx="59">
                  <c:v>4642.1638917608461</c:v>
                </c:pt>
                <c:pt idx="60">
                  <c:v>5079.124239244491</c:v>
                </c:pt>
                <c:pt idx="61">
                  <c:v>5064.8904269570303</c:v>
                </c:pt>
                <c:pt idx="62">
                  <c:v>4560.6159676604348</c:v>
                </c:pt>
                <c:pt idx="63">
                  <c:v>5017.4959876713074</c:v>
                </c:pt>
                <c:pt idx="64">
                  <c:v>4963.7357034290217</c:v>
                </c:pt>
                <c:pt idx="65">
                  <c:v>5045.6839038988055</c:v>
                </c:pt>
                <c:pt idx="66">
                  <c:v>5200.6984734020871</c:v>
                </c:pt>
                <c:pt idx="67">
                  <c:v>5300.7294633526626</c:v>
                </c:pt>
                <c:pt idx="68">
                  <c:v>4799.2011356213252</c:v>
                </c:pt>
                <c:pt idx="69">
                  <c:v>4864.1926174696109</c:v>
                </c:pt>
                <c:pt idx="70">
                  <c:v>5458.6928998476023</c:v>
                </c:pt>
                <c:pt idx="71">
                  <c:v>5247.7368735370892</c:v>
                </c:pt>
                <c:pt idx="72">
                  <c:v>5658.9843937575033</c:v>
                </c:pt>
                <c:pt idx="73">
                  <c:v>5680.4064926568881</c:v>
                </c:pt>
                <c:pt idx="74">
                  <c:v>5552.3273640778061</c:v>
                </c:pt>
                <c:pt idx="75">
                  <c:v>5322.7335909107596</c:v>
                </c:pt>
                <c:pt idx="76">
                  <c:v>5539.843678722711</c:v>
                </c:pt>
                <c:pt idx="77">
                  <c:v>6164.1990354756335</c:v>
                </c:pt>
                <c:pt idx="78">
                  <c:v>6232.5506730215266</c:v>
                </c:pt>
                <c:pt idx="79">
                  <c:v>6282.4188710398676</c:v>
                </c:pt>
                <c:pt idx="80">
                  <c:v>6602.4422138693508</c:v>
                </c:pt>
                <c:pt idx="81">
                  <c:v>6576.4989456243411</c:v>
                </c:pt>
                <c:pt idx="82">
                  <c:v>6569.345446429309</c:v>
                </c:pt>
                <c:pt idx="83">
                  <c:v>6898.7221563254125</c:v>
                </c:pt>
                <c:pt idx="84">
                  <c:v>6212.7127066015455</c:v>
                </c:pt>
                <c:pt idx="85">
                  <c:v>5691.3665963268159</c:v>
                </c:pt>
                <c:pt idx="86">
                  <c:v>4908.365780158806</c:v>
                </c:pt>
                <c:pt idx="87">
                  <c:v>4776.9154778887305</c:v>
                </c:pt>
                <c:pt idx="88">
                  <c:v>5113.6075934413839</c:v>
                </c:pt>
                <c:pt idx="89">
                  <c:v>5466.8379464879281</c:v>
                </c:pt>
                <c:pt idx="90">
                  <c:v>6203.8837823765753</c:v>
                </c:pt>
                <c:pt idx="91">
                  <c:v>6430.1214777853302</c:v>
                </c:pt>
                <c:pt idx="92">
                  <c:v>6126.4656718476963</c:v>
                </c:pt>
                <c:pt idx="93">
                  <c:v>6560.752658907244</c:v>
                </c:pt>
                <c:pt idx="94">
                  <c:v>7009.637212844078</c:v>
                </c:pt>
                <c:pt idx="95">
                  <c:v>8205.6830991173974</c:v>
                </c:pt>
                <c:pt idx="96">
                  <c:v>9741.1051881287585</c:v>
                </c:pt>
                <c:pt idx="97">
                  <c:v>11518.171571769917</c:v>
                </c:pt>
                <c:pt idx="98">
                  <c:v>12333.449664236308</c:v>
                </c:pt>
                <c:pt idx="99">
                  <c:v>11708.647557555134</c:v>
                </c:pt>
                <c:pt idx="100">
                  <c:v>9196.5429688600834</c:v>
                </c:pt>
                <c:pt idx="101">
                  <c:v>8885.9943810129371</c:v>
                </c:pt>
                <c:pt idx="102">
                  <c:v>9064.5622507693461</c:v>
                </c:pt>
                <c:pt idx="103">
                  <c:v>8943.7443212926482</c:v>
                </c:pt>
                <c:pt idx="104">
                  <c:v>9561.3478600652797</c:v>
                </c:pt>
                <c:pt idx="105">
                  <c:v>10116.246335825619</c:v>
                </c:pt>
                <c:pt idx="106">
                  <c:v>10315.544610385077</c:v>
                </c:pt>
                <c:pt idx="107">
                  <c:v>10612.608000799082</c:v>
                </c:pt>
                <c:pt idx="108">
                  <c:v>10359.108363083189</c:v>
                </c:pt>
                <c:pt idx="109">
                  <c:v>10896.854716719601</c:v>
                </c:pt>
                <c:pt idx="110">
                  <c:v>10914.282161950941</c:v>
                </c:pt>
                <c:pt idx="111">
                  <c:v>10919.986742952833</c:v>
                </c:pt>
                <c:pt idx="112">
                  <c:v>10630.528013174597</c:v>
                </c:pt>
                <c:pt idx="113">
                  <c:v>11230.16926277906</c:v>
                </c:pt>
                <c:pt idx="114">
                  <c:v>11328.475516269904</c:v>
                </c:pt>
                <c:pt idx="115">
                  <c:v>11401.734434457867</c:v>
                </c:pt>
                <c:pt idx="116">
                  <c:v>11904.984507178162</c:v>
                </c:pt>
                <c:pt idx="117">
                  <c:v>12242.340495238901</c:v>
                </c:pt>
                <c:pt idx="118">
                  <c:v>12772.566431634954</c:v>
                </c:pt>
                <c:pt idx="119">
                  <c:v>13418.701718450051</c:v>
                </c:pt>
                <c:pt idx="120">
                  <c:v>14133.526658526658</c:v>
                </c:pt>
                <c:pt idx="121">
                  <c:v>14330.030395748621</c:v>
                </c:pt>
                <c:pt idx="122">
                  <c:v>14862.938825944417</c:v>
                </c:pt>
                <c:pt idx="123">
                  <c:v>15179.408615679135</c:v>
                </c:pt>
                <c:pt idx="124">
                  <c:v>15029.846087821626</c:v>
                </c:pt>
                <c:pt idx="125">
                  <c:v>15304.298833194485</c:v>
                </c:pt>
                <c:pt idx="126">
                  <c:v>15943.867439112702</c:v>
                </c:pt>
                <c:pt idx="127">
                  <c:v>16689.343067071241</c:v>
                </c:pt>
                <c:pt idx="128">
                  <c:v>16491.269744779151</c:v>
                </c:pt>
                <c:pt idx="129">
                  <c:v>16283.632676306759</c:v>
                </c:pt>
                <c:pt idx="130">
                  <c:v>16975.086568670169</c:v>
                </c:pt>
                <c:pt idx="131">
                  <c:v>17566.502753826528</c:v>
                </c:pt>
                <c:pt idx="132">
                  <c:v>18372.972123009189</c:v>
                </c:pt>
                <c:pt idx="133">
                  <c:v>18789.393703761303</c:v>
                </c:pt>
                <c:pt idx="134">
                  <c:v>18577.36665413365</c:v>
                </c:pt>
                <c:pt idx="135">
                  <c:v>18855.55486999598</c:v>
                </c:pt>
                <c:pt idx="136">
                  <c:v>18325.120263083551</c:v>
                </c:pt>
                <c:pt idx="137">
                  <c:v>18920.156391092147</c:v>
                </c:pt>
                <c:pt idx="138">
                  <c:v>20122.667101821073</c:v>
                </c:pt>
                <c:pt idx="139">
                  <c:v>20717.322960076497</c:v>
                </c:pt>
                <c:pt idx="140">
                  <c:v>21236.085463351239</c:v>
                </c:pt>
                <c:pt idx="141">
                  <c:v>21787.693674127881</c:v>
                </c:pt>
                <c:pt idx="142">
                  <c:v>22499.441620233243</c:v>
                </c:pt>
                <c:pt idx="143">
                  <c:v>23059.278193599523</c:v>
                </c:pt>
                <c:pt idx="144">
                  <c:v>23200.559941388365</c:v>
                </c:pt>
                <c:pt idx="145">
                  <c:v>22848.529180676011</c:v>
                </c:pt>
                <c:pt idx="146">
                  <c:v>23298.119448949757</c:v>
                </c:pt>
                <c:pt idx="147">
                  <c:v>23616.074711866208</c:v>
                </c:pt>
                <c:pt idx="148">
                  <c:v>24278.634744145471</c:v>
                </c:pt>
                <c:pt idx="149">
                  <c:v>24603.174663290505</c:v>
                </c:pt>
                <c:pt idx="150">
                  <c:v>25230.224231062657</c:v>
                </c:pt>
                <c:pt idx="151">
                  <c:v>26051.550692973986</c:v>
                </c:pt>
                <c:pt idx="152">
                  <c:v>26848.774125103857</c:v>
                </c:pt>
                <c:pt idx="153">
                  <c:v>27734.749851852728</c:v>
                </c:pt>
                <c:pt idx="154">
                  <c:v>28467.061008371198</c:v>
                </c:pt>
                <c:pt idx="155">
                  <c:v>28405.464787743713</c:v>
                </c:pt>
                <c:pt idx="156">
                  <c:v>28603.924855913545</c:v>
                </c:pt>
                <c:pt idx="157">
                  <c:v>29074.234618222948</c:v>
                </c:pt>
                <c:pt idx="158">
                  <c:v>29845.238827073219</c:v>
                </c:pt>
                <c:pt idx="159">
                  <c:v>30481.353799102111</c:v>
                </c:pt>
                <c:pt idx="160">
                  <c:v>31004.463178775106</c:v>
                </c:pt>
                <c:pt idx="161">
                  <c:v>31357.365241635685</c:v>
                </c:pt>
                <c:pt idx="162">
                  <c:v>31177.721971679133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230208"/>
        <c:axId val="237776832"/>
      </c:lineChart>
      <c:catAx>
        <c:axId val="179230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37776832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237776832"/>
        <c:scaling>
          <c:orientation val="minMax"/>
          <c:max val="32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79230208"/>
        <c:crosses val="autoZero"/>
        <c:crossBetween val="midCat"/>
        <c:majorUnit val="1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37055764051108E-2"/>
          <c:y val="1.9047615909163557E-2"/>
          <c:w val="0.92872111621777165"/>
          <c:h val="0.90744765374010605"/>
        </c:manualLayout>
      </c:layout>
      <c:lineChart>
        <c:grouping val="standard"/>
        <c:varyColors val="0"/>
        <c:ser>
          <c:idx val="2"/>
          <c:order val="0"/>
          <c:tx>
            <c:v>BEL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Full1!$A$5:$A$38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Full1!$H$5:$H$38</c:f>
              <c:numCache>
                <c:formatCode>General</c:formatCode>
                <c:ptCount val="34"/>
                <c:pt idx="0">
                  <c:v>9153.1</c:v>
                </c:pt>
                <c:pt idx="1">
                  <c:v>9436</c:v>
                </c:pt>
                <c:pt idx="2">
                  <c:v>9431.7999999999993</c:v>
                </c:pt>
                <c:pt idx="3">
                  <c:v>9834.6</c:v>
                </c:pt>
                <c:pt idx="4">
                  <c:v>10623</c:v>
                </c:pt>
                <c:pt idx="5">
                  <c:v>11429.4</c:v>
                </c:pt>
                <c:pt idx="6">
                  <c:v>12266</c:v>
                </c:pt>
                <c:pt idx="7">
                  <c:v>12969.6</c:v>
                </c:pt>
                <c:pt idx="8">
                  <c:v>13705.6</c:v>
                </c:pt>
                <c:pt idx="9">
                  <c:v>14823.9</c:v>
                </c:pt>
                <c:pt idx="10">
                  <c:v>16028.3</c:v>
                </c:pt>
                <c:pt idx="11">
                  <c:v>16807.900000000001</c:v>
                </c:pt>
                <c:pt idx="12">
                  <c:v>17843.099999999999</c:v>
                </c:pt>
                <c:pt idx="13">
                  <c:v>18814.2</c:v>
                </c:pt>
                <c:pt idx="14">
                  <c:v>20501.2</c:v>
                </c:pt>
                <c:pt idx="15">
                  <c:v>21810.2</c:v>
                </c:pt>
                <c:pt idx="16">
                  <c:v>21784.3</c:v>
                </c:pt>
                <c:pt idx="17">
                  <c:v>22029.5</c:v>
                </c:pt>
                <c:pt idx="18">
                  <c:v>22755.1</c:v>
                </c:pt>
                <c:pt idx="19">
                  <c:v>23840.400000000001</c:v>
                </c:pt>
                <c:pt idx="20">
                  <c:v>25141.5</c:v>
                </c:pt>
                <c:pt idx="21">
                  <c:v>25803.9</c:v>
                </c:pt>
                <c:pt idx="22">
                  <c:v>26579.9</c:v>
                </c:pt>
                <c:pt idx="23">
                  <c:v>27211</c:v>
                </c:pt>
                <c:pt idx="24">
                  <c:v>28641.599999999999</c:v>
                </c:pt>
                <c:pt idx="25">
                  <c:v>29706.9</c:v>
                </c:pt>
                <c:pt idx="26">
                  <c:v>31050.9</c:v>
                </c:pt>
                <c:pt idx="27">
                  <c:v>32486.400000000001</c:v>
                </c:pt>
                <c:pt idx="28">
                  <c:v>33162.400000000001</c:v>
                </c:pt>
                <c:pt idx="29">
                  <c:v>32409.599999999999</c:v>
                </c:pt>
                <c:pt idx="30">
                  <c:v>33607.5</c:v>
                </c:pt>
                <c:pt idx="31">
                  <c:v>34613.800000000003</c:v>
                </c:pt>
                <c:pt idx="32">
                  <c:v>35123</c:v>
                </c:pt>
                <c:pt idx="33">
                  <c:v>35593</c:v>
                </c:pt>
              </c:numCache>
            </c:numRef>
          </c:val>
          <c:smooth val="0"/>
        </c:ser>
        <c:ser>
          <c:idx val="1"/>
          <c:order val="1"/>
          <c:tx>
            <c:v>ESP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Full1!$A$5:$A$38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Full1!$J$5:$J$38</c:f>
              <c:numCache>
                <c:formatCode>General</c:formatCode>
                <c:ptCount val="34"/>
                <c:pt idx="0">
                  <c:v>4321.7</c:v>
                </c:pt>
                <c:pt idx="1">
                  <c:v>4671</c:v>
                </c:pt>
                <c:pt idx="2">
                  <c:v>5100.3</c:v>
                </c:pt>
                <c:pt idx="3">
                  <c:v>4876.1000000000004</c:v>
                </c:pt>
                <c:pt idx="4">
                  <c:v>5520.3</c:v>
                </c:pt>
                <c:pt idx="5">
                  <c:v>5990.2</c:v>
                </c:pt>
                <c:pt idx="6">
                  <c:v>6423.1</c:v>
                </c:pt>
                <c:pt idx="7">
                  <c:v>6927.4</c:v>
                </c:pt>
                <c:pt idx="8">
                  <c:v>7950.6</c:v>
                </c:pt>
                <c:pt idx="9">
                  <c:v>9382.7000000000007</c:v>
                </c:pt>
                <c:pt idx="10">
                  <c:v>10515.1</c:v>
                </c:pt>
                <c:pt idx="11">
                  <c:v>11588.8</c:v>
                </c:pt>
                <c:pt idx="12">
                  <c:v>12071.4</c:v>
                </c:pt>
                <c:pt idx="13">
                  <c:v>11074.4</c:v>
                </c:pt>
                <c:pt idx="14">
                  <c:v>11350.3</c:v>
                </c:pt>
                <c:pt idx="15">
                  <c:v>11904.1</c:v>
                </c:pt>
                <c:pt idx="16">
                  <c:v>12794.3</c:v>
                </c:pt>
                <c:pt idx="17">
                  <c:v>13127</c:v>
                </c:pt>
                <c:pt idx="18">
                  <c:v>13881.4</c:v>
                </c:pt>
                <c:pt idx="19">
                  <c:v>14885.1</c:v>
                </c:pt>
                <c:pt idx="20">
                  <c:v>16050.2</c:v>
                </c:pt>
                <c:pt idx="21">
                  <c:v>17178.400000000001</c:v>
                </c:pt>
                <c:pt idx="22">
                  <c:v>18136.5</c:v>
                </c:pt>
                <c:pt idx="23">
                  <c:v>19128.099999999999</c:v>
                </c:pt>
                <c:pt idx="24">
                  <c:v>20177.599999999999</c:v>
                </c:pt>
                <c:pt idx="25">
                  <c:v>21442.6</c:v>
                </c:pt>
                <c:pt idx="26">
                  <c:v>22873</c:v>
                </c:pt>
                <c:pt idx="27">
                  <c:v>24085.7</c:v>
                </c:pt>
                <c:pt idx="28">
                  <c:v>24481.8</c:v>
                </c:pt>
                <c:pt idx="29">
                  <c:v>23493.200000000001</c:v>
                </c:pt>
                <c:pt idx="30">
                  <c:v>23460.9</c:v>
                </c:pt>
                <c:pt idx="31">
                  <c:v>23309.4</c:v>
                </c:pt>
                <c:pt idx="32">
                  <c:v>22857.200000000001</c:v>
                </c:pt>
                <c:pt idx="33">
                  <c:v>22849.1</c:v>
                </c:pt>
              </c:numCache>
            </c:numRef>
          </c:val>
          <c:smooth val="0"/>
        </c:ser>
        <c:ser>
          <c:idx val="5"/>
          <c:order val="2"/>
          <c:tx>
            <c:v>USA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Full1!$A$5:$A$38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Full1!$B$5:$B$38</c:f>
              <c:numCache>
                <c:formatCode>General</c:formatCode>
                <c:ptCount val="34"/>
                <c:pt idx="0">
                  <c:v>8728.4</c:v>
                </c:pt>
                <c:pt idx="1">
                  <c:v>12086.8</c:v>
                </c:pt>
                <c:pt idx="2">
                  <c:v>14187.2</c:v>
                </c:pt>
                <c:pt idx="3">
                  <c:v>16811</c:v>
                </c:pt>
                <c:pt idx="4">
                  <c:v>20911.099999999999</c:v>
                </c:pt>
                <c:pt idx="5">
                  <c:v>22993.3</c:v>
                </c:pt>
                <c:pt idx="6">
                  <c:v>18681</c:v>
                </c:pt>
                <c:pt idx="7">
                  <c:v>16761.3</c:v>
                </c:pt>
                <c:pt idx="8">
                  <c:v>17463.900000000001</c:v>
                </c:pt>
                <c:pt idx="9">
                  <c:v>19957.599999999999</c:v>
                </c:pt>
                <c:pt idx="10">
                  <c:v>18063.400000000001</c:v>
                </c:pt>
                <c:pt idx="11">
                  <c:v>18917.5</c:v>
                </c:pt>
                <c:pt idx="12">
                  <c:v>18864.5</c:v>
                </c:pt>
                <c:pt idx="13">
                  <c:v>21701.200000000001</c:v>
                </c:pt>
                <c:pt idx="14">
                  <c:v>23322.1</c:v>
                </c:pt>
                <c:pt idx="15">
                  <c:v>21979.1</c:v>
                </c:pt>
                <c:pt idx="16">
                  <c:v>23652.400000000001</c:v>
                </c:pt>
                <c:pt idx="17">
                  <c:v>27810.1</c:v>
                </c:pt>
                <c:pt idx="18">
                  <c:v>29358.5</c:v>
                </c:pt>
                <c:pt idx="19">
                  <c:v>32450.7</c:v>
                </c:pt>
                <c:pt idx="20">
                  <c:v>39431.599999999999</c:v>
                </c:pt>
                <c:pt idx="21">
                  <c:v>41579.800000000003</c:v>
                </c:pt>
                <c:pt idx="22">
                  <c:v>40316.5</c:v>
                </c:pt>
                <c:pt idx="23">
                  <c:v>35014.1</c:v>
                </c:pt>
                <c:pt idx="24">
                  <c:v>33649.300000000003</c:v>
                </c:pt>
                <c:pt idx="25">
                  <c:v>35557.300000000003</c:v>
                </c:pt>
                <c:pt idx="26">
                  <c:v>36929.800000000003</c:v>
                </c:pt>
                <c:pt idx="27">
                  <c:v>35015.1</c:v>
                </c:pt>
                <c:pt idx="28">
                  <c:v>32860.800000000003</c:v>
                </c:pt>
                <c:pt idx="29">
                  <c:v>33646.699999999997</c:v>
                </c:pt>
                <c:pt idx="30">
                  <c:v>36438.5</c:v>
                </c:pt>
                <c:pt idx="31">
                  <c:v>35727.800000000003</c:v>
                </c:pt>
                <c:pt idx="32">
                  <c:v>40033.699999999997</c:v>
                </c:pt>
                <c:pt idx="33">
                  <c:v>39895.300000000003</c:v>
                </c:pt>
              </c:numCache>
            </c:numRef>
          </c:val>
          <c:smooth val="0"/>
        </c:ser>
        <c:ser>
          <c:idx val="0"/>
          <c:order val="3"/>
          <c:tx>
            <c:v>JAP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Full1!$C$5:$C$38</c:f>
              <c:numCache>
                <c:formatCode>General</c:formatCode>
                <c:ptCount val="34"/>
                <c:pt idx="0">
                  <c:v>6683.1</c:v>
                </c:pt>
                <c:pt idx="1">
                  <c:v>9160</c:v>
                </c:pt>
                <c:pt idx="2">
                  <c:v>9623.1</c:v>
                </c:pt>
                <c:pt idx="3">
                  <c:v>11456.5</c:v>
                </c:pt>
                <c:pt idx="4">
                  <c:v>13669.9</c:v>
                </c:pt>
                <c:pt idx="5">
                  <c:v>15110.4</c:v>
                </c:pt>
                <c:pt idx="6">
                  <c:v>17217.2</c:v>
                </c:pt>
                <c:pt idx="7">
                  <c:v>17647.400000000001</c:v>
                </c:pt>
                <c:pt idx="8">
                  <c:v>20779.5</c:v>
                </c:pt>
                <c:pt idx="9">
                  <c:v>22226.9</c:v>
                </c:pt>
                <c:pt idx="10">
                  <c:v>19794.900000000001</c:v>
                </c:pt>
                <c:pt idx="11">
                  <c:v>23069.200000000001</c:v>
                </c:pt>
                <c:pt idx="12">
                  <c:v>23875.3</c:v>
                </c:pt>
                <c:pt idx="13">
                  <c:v>30234.3</c:v>
                </c:pt>
                <c:pt idx="14">
                  <c:v>32680.6</c:v>
                </c:pt>
                <c:pt idx="15">
                  <c:v>32480.1</c:v>
                </c:pt>
                <c:pt idx="16">
                  <c:v>29455.8</c:v>
                </c:pt>
                <c:pt idx="17">
                  <c:v>30252.6</c:v>
                </c:pt>
                <c:pt idx="18">
                  <c:v>27670.3</c:v>
                </c:pt>
                <c:pt idx="19">
                  <c:v>32851.699999999997</c:v>
                </c:pt>
                <c:pt idx="20">
                  <c:v>40382</c:v>
                </c:pt>
                <c:pt idx="21">
                  <c:v>36542.800000000003</c:v>
                </c:pt>
                <c:pt idx="22">
                  <c:v>33176.300000000003</c:v>
                </c:pt>
                <c:pt idx="23">
                  <c:v>29845.8</c:v>
                </c:pt>
                <c:pt idx="24">
                  <c:v>29342.9</c:v>
                </c:pt>
                <c:pt idx="25">
                  <c:v>28819.3</c:v>
                </c:pt>
                <c:pt idx="26">
                  <c:v>27158.9</c:v>
                </c:pt>
                <c:pt idx="27">
                  <c:v>24897.599999999999</c:v>
                </c:pt>
                <c:pt idx="28">
                  <c:v>25746.400000000001</c:v>
                </c:pt>
                <c:pt idx="29">
                  <c:v>28349</c:v>
                </c:pt>
                <c:pt idx="30">
                  <c:v>32407.1</c:v>
                </c:pt>
                <c:pt idx="31">
                  <c:v>33236.800000000003</c:v>
                </c:pt>
                <c:pt idx="32">
                  <c:v>36251.800000000003</c:v>
                </c:pt>
                <c:pt idx="33">
                  <c:v>28964.7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512640"/>
        <c:axId val="237772800"/>
      </c:lineChart>
      <c:catAx>
        <c:axId val="246512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3777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772800"/>
        <c:scaling>
          <c:orientation val="minMax"/>
          <c:max val="42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46512640"/>
        <c:crosses val="autoZero"/>
        <c:crossBetween val="midCat"/>
        <c:majorUnit val="20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USA</c:v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Full1!$A$5:$A$37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Full1!$B$5:$B$37</c:f>
              <c:numCache>
                <c:formatCode>General</c:formatCode>
                <c:ptCount val="33"/>
                <c:pt idx="0">
                  <c:v>8728.4</c:v>
                </c:pt>
                <c:pt idx="1">
                  <c:v>12086.8</c:v>
                </c:pt>
                <c:pt idx="2">
                  <c:v>14187.2</c:v>
                </c:pt>
                <c:pt idx="3">
                  <c:v>16811</c:v>
                </c:pt>
                <c:pt idx="4">
                  <c:v>20911.099999999999</c:v>
                </c:pt>
                <c:pt idx="5">
                  <c:v>22993.3</c:v>
                </c:pt>
                <c:pt idx="6">
                  <c:v>18681</c:v>
                </c:pt>
                <c:pt idx="7">
                  <c:v>16761.3</c:v>
                </c:pt>
                <c:pt idx="8">
                  <c:v>17463.900000000001</c:v>
                </c:pt>
                <c:pt idx="9">
                  <c:v>19957.599999999999</c:v>
                </c:pt>
                <c:pt idx="10">
                  <c:v>18063.400000000001</c:v>
                </c:pt>
                <c:pt idx="11">
                  <c:v>18917.5</c:v>
                </c:pt>
                <c:pt idx="12">
                  <c:v>18864.5</c:v>
                </c:pt>
                <c:pt idx="13">
                  <c:v>21701.200000000001</c:v>
                </c:pt>
                <c:pt idx="14">
                  <c:v>23321.8</c:v>
                </c:pt>
                <c:pt idx="15">
                  <c:v>21978.799999999999</c:v>
                </c:pt>
                <c:pt idx="16">
                  <c:v>23652.400000000001</c:v>
                </c:pt>
                <c:pt idx="17">
                  <c:v>27810.1</c:v>
                </c:pt>
                <c:pt idx="18">
                  <c:v>29358.2</c:v>
                </c:pt>
                <c:pt idx="19">
                  <c:v>32467.8</c:v>
                </c:pt>
                <c:pt idx="20">
                  <c:v>39450.400000000001</c:v>
                </c:pt>
                <c:pt idx="21">
                  <c:v>41593.5</c:v>
                </c:pt>
                <c:pt idx="22">
                  <c:v>40326.5</c:v>
                </c:pt>
                <c:pt idx="23">
                  <c:v>35018.699999999997</c:v>
                </c:pt>
                <c:pt idx="24">
                  <c:v>33655.1</c:v>
                </c:pt>
                <c:pt idx="25">
                  <c:v>35562</c:v>
                </c:pt>
                <c:pt idx="26">
                  <c:v>36935.199999999997</c:v>
                </c:pt>
                <c:pt idx="27">
                  <c:v>35021.599999999999</c:v>
                </c:pt>
                <c:pt idx="28">
                  <c:v>32864.6</c:v>
                </c:pt>
                <c:pt idx="29">
                  <c:v>33644.800000000003</c:v>
                </c:pt>
                <c:pt idx="30">
                  <c:v>36423.699999999997</c:v>
                </c:pt>
                <c:pt idx="31">
                  <c:v>35764.1</c:v>
                </c:pt>
                <c:pt idx="32">
                  <c:v>40231.199999999997</c:v>
                </c:pt>
              </c:numCache>
            </c:numRef>
          </c:val>
          <c:smooth val="0"/>
        </c:ser>
        <c:ser>
          <c:idx val="0"/>
          <c:order val="1"/>
          <c:tx>
            <c:v>EUROPA</c:v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Full1!$D$5:$D$37</c:f>
              <c:numCache>
                <c:formatCode>General</c:formatCode>
                <c:ptCount val="33"/>
                <c:pt idx="0">
                  <c:v>7465.1</c:v>
                </c:pt>
                <c:pt idx="1">
                  <c:v>8213.2000000000007</c:v>
                </c:pt>
                <c:pt idx="2">
                  <c:v>8955.9</c:v>
                </c:pt>
                <c:pt idx="3">
                  <c:v>9547.2999999999993</c:v>
                </c:pt>
                <c:pt idx="4">
                  <c:v>10346.5</c:v>
                </c:pt>
                <c:pt idx="5">
                  <c:v>11089.8</c:v>
                </c:pt>
                <c:pt idx="6">
                  <c:v>11710.5</c:v>
                </c:pt>
                <c:pt idx="7">
                  <c:v>12288.7</c:v>
                </c:pt>
                <c:pt idx="8">
                  <c:v>13348.3</c:v>
                </c:pt>
                <c:pt idx="9">
                  <c:v>14550.4</c:v>
                </c:pt>
                <c:pt idx="10">
                  <c:v>15584.1</c:v>
                </c:pt>
                <c:pt idx="11">
                  <c:v>16145.9</c:v>
                </c:pt>
                <c:pt idx="12">
                  <c:v>16748.3</c:v>
                </c:pt>
                <c:pt idx="13">
                  <c:v>16737.2</c:v>
                </c:pt>
                <c:pt idx="14">
                  <c:v>17516.8</c:v>
                </c:pt>
                <c:pt idx="15">
                  <c:v>18166.099999999999</c:v>
                </c:pt>
                <c:pt idx="16">
                  <c:v>19006.8</c:v>
                </c:pt>
                <c:pt idx="17">
                  <c:v>19967.3</c:v>
                </c:pt>
                <c:pt idx="18">
                  <c:v>20809.099999999999</c:v>
                </c:pt>
                <c:pt idx="19">
                  <c:v>21825</c:v>
                </c:pt>
                <c:pt idx="20">
                  <c:v>23229.3</c:v>
                </c:pt>
                <c:pt idx="21">
                  <c:v>23985</c:v>
                </c:pt>
                <c:pt idx="22">
                  <c:v>24703</c:v>
                </c:pt>
                <c:pt idx="23">
                  <c:v>25003.9</c:v>
                </c:pt>
                <c:pt idx="24">
                  <c:v>26040.5</c:v>
                </c:pt>
                <c:pt idx="25">
                  <c:v>26857.200000000001</c:v>
                </c:pt>
                <c:pt idx="26">
                  <c:v>28135.200000000001</c:v>
                </c:pt>
                <c:pt idx="27">
                  <c:v>29462.7</c:v>
                </c:pt>
                <c:pt idx="28">
                  <c:v>29173.9</c:v>
                </c:pt>
                <c:pt idx="29">
                  <c:v>27514.1</c:v>
                </c:pt>
                <c:pt idx="30">
                  <c:v>28558</c:v>
                </c:pt>
                <c:pt idx="31">
                  <c:v>29288.9</c:v>
                </c:pt>
                <c:pt idx="32">
                  <c:v>29790.799999999999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94176"/>
        <c:axId val="254258560"/>
      </c:lineChart>
      <c:catAx>
        <c:axId val="82994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s-ES"/>
          </a:p>
        </c:txPr>
        <c:crossAx val="254258560"/>
        <c:crosses val="autoZero"/>
        <c:auto val="1"/>
        <c:lblAlgn val="ctr"/>
        <c:lblOffset val="100"/>
        <c:noMultiLvlLbl val="0"/>
      </c:catAx>
      <c:valAx>
        <c:axId val="254258560"/>
        <c:scaling>
          <c:orientation val="minMax"/>
          <c:max val="42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94176"/>
        <c:crosses val="autoZero"/>
        <c:crossBetween val="midCat"/>
        <c:majorUnit val="2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USA</c:v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Full1!$A$5:$A$37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Full1!$B$5:$B$37</c:f>
              <c:numCache>
                <c:formatCode>General</c:formatCode>
                <c:ptCount val="33"/>
                <c:pt idx="0">
                  <c:v>8728.4</c:v>
                </c:pt>
                <c:pt idx="1">
                  <c:v>12086.8</c:v>
                </c:pt>
                <c:pt idx="2">
                  <c:v>14187.2</c:v>
                </c:pt>
                <c:pt idx="3">
                  <c:v>16811</c:v>
                </c:pt>
                <c:pt idx="4">
                  <c:v>20911.099999999999</c:v>
                </c:pt>
                <c:pt idx="5">
                  <c:v>22993.3</c:v>
                </c:pt>
                <c:pt idx="6">
                  <c:v>18681</c:v>
                </c:pt>
                <c:pt idx="7">
                  <c:v>16761.3</c:v>
                </c:pt>
                <c:pt idx="8">
                  <c:v>17463.900000000001</c:v>
                </c:pt>
                <c:pt idx="9">
                  <c:v>19957.599999999999</c:v>
                </c:pt>
                <c:pt idx="10">
                  <c:v>18063.400000000001</c:v>
                </c:pt>
                <c:pt idx="11">
                  <c:v>18917.5</c:v>
                </c:pt>
                <c:pt idx="12">
                  <c:v>18864.5</c:v>
                </c:pt>
                <c:pt idx="13">
                  <c:v>21701.200000000001</c:v>
                </c:pt>
                <c:pt idx="14">
                  <c:v>23321.8</c:v>
                </c:pt>
                <c:pt idx="15">
                  <c:v>21978.799999999999</c:v>
                </c:pt>
                <c:pt idx="16">
                  <c:v>23652.400000000001</c:v>
                </c:pt>
                <c:pt idx="17">
                  <c:v>27810.1</c:v>
                </c:pt>
                <c:pt idx="18">
                  <c:v>29358.2</c:v>
                </c:pt>
                <c:pt idx="19">
                  <c:v>32467.8</c:v>
                </c:pt>
                <c:pt idx="20">
                  <c:v>39450.400000000001</c:v>
                </c:pt>
                <c:pt idx="21">
                  <c:v>41593.5</c:v>
                </c:pt>
                <c:pt idx="22">
                  <c:v>40326.5</c:v>
                </c:pt>
                <c:pt idx="23">
                  <c:v>35018.699999999997</c:v>
                </c:pt>
                <c:pt idx="24">
                  <c:v>33655.1</c:v>
                </c:pt>
                <c:pt idx="25">
                  <c:v>35562</c:v>
                </c:pt>
                <c:pt idx="26">
                  <c:v>36935.199999999997</c:v>
                </c:pt>
                <c:pt idx="27">
                  <c:v>35021.599999999999</c:v>
                </c:pt>
                <c:pt idx="28">
                  <c:v>32864.6</c:v>
                </c:pt>
                <c:pt idx="29">
                  <c:v>33644.800000000003</c:v>
                </c:pt>
                <c:pt idx="30">
                  <c:v>36423.699999999997</c:v>
                </c:pt>
                <c:pt idx="31">
                  <c:v>35764.1</c:v>
                </c:pt>
                <c:pt idx="32">
                  <c:v>40231.199999999997</c:v>
                </c:pt>
              </c:numCache>
            </c:numRef>
          </c:val>
          <c:smooth val="0"/>
        </c:ser>
        <c:ser>
          <c:idx val="0"/>
          <c:order val="1"/>
          <c:tx>
            <c:v>EUROPA</c:v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Full1!$D$5:$D$37</c:f>
              <c:numCache>
                <c:formatCode>General</c:formatCode>
                <c:ptCount val="33"/>
                <c:pt idx="0">
                  <c:v>7465.1</c:v>
                </c:pt>
                <c:pt idx="1">
                  <c:v>8213.2000000000007</c:v>
                </c:pt>
                <c:pt idx="2">
                  <c:v>8955.9</c:v>
                </c:pt>
                <c:pt idx="3">
                  <c:v>9547.2999999999993</c:v>
                </c:pt>
                <c:pt idx="4">
                  <c:v>10346.5</c:v>
                </c:pt>
                <c:pt idx="5">
                  <c:v>11089.8</c:v>
                </c:pt>
                <c:pt idx="6">
                  <c:v>11710.5</c:v>
                </c:pt>
                <c:pt idx="7">
                  <c:v>12288.7</c:v>
                </c:pt>
                <c:pt idx="8">
                  <c:v>13348.3</c:v>
                </c:pt>
                <c:pt idx="9">
                  <c:v>14550.4</c:v>
                </c:pt>
                <c:pt idx="10">
                  <c:v>15584.1</c:v>
                </c:pt>
                <c:pt idx="11">
                  <c:v>16145.9</c:v>
                </c:pt>
                <c:pt idx="12">
                  <c:v>16748.3</c:v>
                </c:pt>
                <c:pt idx="13">
                  <c:v>16737.2</c:v>
                </c:pt>
                <c:pt idx="14">
                  <c:v>17516.8</c:v>
                </c:pt>
                <c:pt idx="15">
                  <c:v>18166.099999999999</c:v>
                </c:pt>
                <c:pt idx="16">
                  <c:v>19006.8</c:v>
                </c:pt>
                <c:pt idx="17">
                  <c:v>19967.3</c:v>
                </c:pt>
                <c:pt idx="18">
                  <c:v>20809.099999999999</c:v>
                </c:pt>
                <c:pt idx="19">
                  <c:v>21825</c:v>
                </c:pt>
                <c:pt idx="20">
                  <c:v>23229.3</c:v>
                </c:pt>
                <c:pt idx="21">
                  <c:v>23985</c:v>
                </c:pt>
                <c:pt idx="22">
                  <c:v>24703</c:v>
                </c:pt>
                <c:pt idx="23">
                  <c:v>25003.9</c:v>
                </c:pt>
                <c:pt idx="24">
                  <c:v>26040.5</c:v>
                </c:pt>
                <c:pt idx="25">
                  <c:v>26857.200000000001</c:v>
                </c:pt>
                <c:pt idx="26">
                  <c:v>28135.200000000001</c:v>
                </c:pt>
                <c:pt idx="27">
                  <c:v>29462.7</c:v>
                </c:pt>
                <c:pt idx="28">
                  <c:v>29173.9</c:v>
                </c:pt>
                <c:pt idx="29">
                  <c:v>27514.1</c:v>
                </c:pt>
                <c:pt idx="30">
                  <c:v>28558</c:v>
                </c:pt>
                <c:pt idx="31">
                  <c:v>29288.9</c:v>
                </c:pt>
                <c:pt idx="32">
                  <c:v>29790.799999999999</c:v>
                </c:pt>
              </c:numCache>
            </c:numRef>
          </c:val>
          <c:smooth val="0"/>
        </c:ser>
        <c:ser>
          <c:idx val="2"/>
          <c:order val="2"/>
          <c:tx>
            <c:v>JAP</c:v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Full1!$C$5:$C$37</c:f>
              <c:numCache>
                <c:formatCode>General</c:formatCode>
                <c:ptCount val="33"/>
                <c:pt idx="0">
                  <c:v>6683.1</c:v>
                </c:pt>
                <c:pt idx="1">
                  <c:v>9160</c:v>
                </c:pt>
                <c:pt idx="2">
                  <c:v>9623.1</c:v>
                </c:pt>
                <c:pt idx="3">
                  <c:v>11456.5</c:v>
                </c:pt>
                <c:pt idx="4">
                  <c:v>13669.9</c:v>
                </c:pt>
                <c:pt idx="5">
                  <c:v>15110.4</c:v>
                </c:pt>
                <c:pt idx="6">
                  <c:v>17217.2</c:v>
                </c:pt>
                <c:pt idx="7">
                  <c:v>17647.400000000001</c:v>
                </c:pt>
                <c:pt idx="8">
                  <c:v>20779.5</c:v>
                </c:pt>
                <c:pt idx="9">
                  <c:v>22226.9</c:v>
                </c:pt>
                <c:pt idx="10">
                  <c:v>19794.900000000001</c:v>
                </c:pt>
                <c:pt idx="11">
                  <c:v>23069.200000000001</c:v>
                </c:pt>
                <c:pt idx="12">
                  <c:v>23875.3</c:v>
                </c:pt>
                <c:pt idx="13">
                  <c:v>30234.3</c:v>
                </c:pt>
                <c:pt idx="14">
                  <c:v>32680.6</c:v>
                </c:pt>
                <c:pt idx="15">
                  <c:v>32480.1</c:v>
                </c:pt>
                <c:pt idx="16">
                  <c:v>29455.8</c:v>
                </c:pt>
                <c:pt idx="17">
                  <c:v>30252.6</c:v>
                </c:pt>
                <c:pt idx="18">
                  <c:v>27670.3</c:v>
                </c:pt>
                <c:pt idx="19">
                  <c:v>32851.699999999997</c:v>
                </c:pt>
                <c:pt idx="20">
                  <c:v>40382</c:v>
                </c:pt>
                <c:pt idx="21">
                  <c:v>36542.800000000003</c:v>
                </c:pt>
                <c:pt idx="22">
                  <c:v>33176.300000000003</c:v>
                </c:pt>
                <c:pt idx="23">
                  <c:v>29845.8</c:v>
                </c:pt>
                <c:pt idx="24">
                  <c:v>29342.9</c:v>
                </c:pt>
                <c:pt idx="25">
                  <c:v>28819.3</c:v>
                </c:pt>
                <c:pt idx="26">
                  <c:v>27158.9</c:v>
                </c:pt>
                <c:pt idx="27">
                  <c:v>24897.599999999999</c:v>
                </c:pt>
                <c:pt idx="28">
                  <c:v>25746.400000000001</c:v>
                </c:pt>
                <c:pt idx="29">
                  <c:v>28349</c:v>
                </c:pt>
                <c:pt idx="30">
                  <c:v>32407.1</c:v>
                </c:pt>
                <c:pt idx="31">
                  <c:v>33183.800000000003</c:v>
                </c:pt>
                <c:pt idx="32">
                  <c:v>36388.699999999997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93152"/>
        <c:axId val="277154048"/>
      </c:lineChart>
      <c:catAx>
        <c:axId val="82993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es-ES"/>
          </a:p>
        </c:txPr>
        <c:crossAx val="277154048"/>
        <c:crosses val="autoZero"/>
        <c:auto val="1"/>
        <c:lblAlgn val="ctr"/>
        <c:lblOffset val="100"/>
        <c:noMultiLvlLbl val="0"/>
      </c:catAx>
      <c:valAx>
        <c:axId val="277154048"/>
        <c:scaling>
          <c:orientation val="minMax"/>
          <c:max val="42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es-ES"/>
          </a:p>
        </c:txPr>
        <c:crossAx val="82993152"/>
        <c:crosses val="autoZero"/>
        <c:crossBetween val="midCat"/>
        <c:majorUnit val="2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USA</c:v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Full1!$A$5:$A$37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Full1!$B$5:$B$37</c:f>
              <c:numCache>
                <c:formatCode>General</c:formatCode>
                <c:ptCount val="33"/>
                <c:pt idx="0">
                  <c:v>8728.4</c:v>
                </c:pt>
                <c:pt idx="1">
                  <c:v>12086.8</c:v>
                </c:pt>
                <c:pt idx="2">
                  <c:v>14187.2</c:v>
                </c:pt>
                <c:pt idx="3">
                  <c:v>16811</c:v>
                </c:pt>
                <c:pt idx="4">
                  <c:v>20911.099999999999</c:v>
                </c:pt>
                <c:pt idx="5">
                  <c:v>22993.3</c:v>
                </c:pt>
                <c:pt idx="6">
                  <c:v>18681</c:v>
                </c:pt>
                <c:pt idx="7">
                  <c:v>16761.3</c:v>
                </c:pt>
                <c:pt idx="8">
                  <c:v>17463.900000000001</c:v>
                </c:pt>
                <c:pt idx="9">
                  <c:v>19957.599999999999</c:v>
                </c:pt>
                <c:pt idx="10">
                  <c:v>18063.400000000001</c:v>
                </c:pt>
                <c:pt idx="11">
                  <c:v>18917.5</c:v>
                </c:pt>
                <c:pt idx="12">
                  <c:v>18864.5</c:v>
                </c:pt>
                <c:pt idx="13">
                  <c:v>21701.200000000001</c:v>
                </c:pt>
                <c:pt idx="14">
                  <c:v>23321.8</c:v>
                </c:pt>
                <c:pt idx="15">
                  <c:v>21978.799999999999</c:v>
                </c:pt>
                <c:pt idx="16">
                  <c:v>23652.400000000001</c:v>
                </c:pt>
                <c:pt idx="17">
                  <c:v>27810.1</c:v>
                </c:pt>
                <c:pt idx="18">
                  <c:v>29358.2</c:v>
                </c:pt>
                <c:pt idx="19">
                  <c:v>32467.8</c:v>
                </c:pt>
                <c:pt idx="20">
                  <c:v>39450.400000000001</c:v>
                </c:pt>
                <c:pt idx="21">
                  <c:v>41593.5</c:v>
                </c:pt>
                <c:pt idx="22">
                  <c:v>40326.5</c:v>
                </c:pt>
                <c:pt idx="23">
                  <c:v>35018.699999999997</c:v>
                </c:pt>
                <c:pt idx="24">
                  <c:v>33655.1</c:v>
                </c:pt>
                <c:pt idx="25">
                  <c:v>35562</c:v>
                </c:pt>
                <c:pt idx="26">
                  <c:v>36935.199999999997</c:v>
                </c:pt>
                <c:pt idx="27">
                  <c:v>35021.599999999999</c:v>
                </c:pt>
                <c:pt idx="28">
                  <c:v>32864.6</c:v>
                </c:pt>
                <c:pt idx="29">
                  <c:v>33644.800000000003</c:v>
                </c:pt>
                <c:pt idx="30">
                  <c:v>36423.699999999997</c:v>
                </c:pt>
                <c:pt idx="31">
                  <c:v>35764.1</c:v>
                </c:pt>
                <c:pt idx="32">
                  <c:v>40231.199999999997</c:v>
                </c:pt>
              </c:numCache>
            </c:numRef>
          </c:val>
          <c:smooth val="0"/>
        </c:ser>
        <c:ser>
          <c:idx val="0"/>
          <c:order val="1"/>
          <c:tx>
            <c:v>EUROPA</c:v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Full1!$D$5:$D$37</c:f>
              <c:numCache>
                <c:formatCode>General</c:formatCode>
                <c:ptCount val="33"/>
                <c:pt idx="0">
                  <c:v>7465.1</c:v>
                </c:pt>
                <c:pt idx="1">
                  <c:v>8213.2000000000007</c:v>
                </c:pt>
                <c:pt idx="2">
                  <c:v>8955.9</c:v>
                </c:pt>
                <c:pt idx="3">
                  <c:v>9547.2999999999993</c:v>
                </c:pt>
                <c:pt idx="4">
                  <c:v>10346.5</c:v>
                </c:pt>
                <c:pt idx="5">
                  <c:v>11089.8</c:v>
                </c:pt>
                <c:pt idx="6">
                  <c:v>11710.5</c:v>
                </c:pt>
                <c:pt idx="7">
                  <c:v>12288.7</c:v>
                </c:pt>
                <c:pt idx="8">
                  <c:v>13348.3</c:v>
                </c:pt>
                <c:pt idx="9">
                  <c:v>14550.4</c:v>
                </c:pt>
                <c:pt idx="10">
                  <c:v>15584.1</c:v>
                </c:pt>
                <c:pt idx="11">
                  <c:v>16145.9</c:v>
                </c:pt>
                <c:pt idx="12">
                  <c:v>16748.3</c:v>
                </c:pt>
                <c:pt idx="13">
                  <c:v>16737.2</c:v>
                </c:pt>
                <c:pt idx="14">
                  <c:v>17516.8</c:v>
                </c:pt>
                <c:pt idx="15">
                  <c:v>18166.099999999999</c:v>
                </c:pt>
                <c:pt idx="16">
                  <c:v>19006.8</c:v>
                </c:pt>
                <c:pt idx="17">
                  <c:v>19967.3</c:v>
                </c:pt>
                <c:pt idx="18">
                  <c:v>20809.099999999999</c:v>
                </c:pt>
                <c:pt idx="19">
                  <c:v>21825</c:v>
                </c:pt>
                <c:pt idx="20">
                  <c:v>23229.3</c:v>
                </c:pt>
                <c:pt idx="21">
                  <c:v>23985</c:v>
                </c:pt>
                <c:pt idx="22">
                  <c:v>24703</c:v>
                </c:pt>
                <c:pt idx="23">
                  <c:v>25003.9</c:v>
                </c:pt>
                <c:pt idx="24">
                  <c:v>26040.5</c:v>
                </c:pt>
                <c:pt idx="25">
                  <c:v>26857.200000000001</c:v>
                </c:pt>
                <c:pt idx="26">
                  <c:v>28135.200000000001</c:v>
                </c:pt>
                <c:pt idx="27">
                  <c:v>29462.7</c:v>
                </c:pt>
                <c:pt idx="28">
                  <c:v>29173.9</c:v>
                </c:pt>
                <c:pt idx="29">
                  <c:v>27514.1</c:v>
                </c:pt>
                <c:pt idx="30">
                  <c:v>28558</c:v>
                </c:pt>
                <c:pt idx="31">
                  <c:v>29288.9</c:v>
                </c:pt>
                <c:pt idx="32">
                  <c:v>29790.799999999999</c:v>
                </c:pt>
              </c:numCache>
            </c:numRef>
          </c:val>
          <c:smooth val="0"/>
        </c:ser>
        <c:ser>
          <c:idx val="2"/>
          <c:order val="2"/>
          <c:tx>
            <c:v>JAP</c:v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Full1!$C$5:$C$37</c:f>
              <c:numCache>
                <c:formatCode>General</c:formatCode>
                <c:ptCount val="33"/>
                <c:pt idx="0">
                  <c:v>6683.1</c:v>
                </c:pt>
                <c:pt idx="1">
                  <c:v>9160</c:v>
                </c:pt>
                <c:pt idx="2">
                  <c:v>9623.1</c:v>
                </c:pt>
                <c:pt idx="3">
                  <c:v>11456.5</c:v>
                </c:pt>
                <c:pt idx="4">
                  <c:v>13669.9</c:v>
                </c:pt>
                <c:pt idx="5">
                  <c:v>15110.4</c:v>
                </c:pt>
                <c:pt idx="6">
                  <c:v>17217.2</c:v>
                </c:pt>
                <c:pt idx="7">
                  <c:v>17647.400000000001</c:v>
                </c:pt>
                <c:pt idx="8">
                  <c:v>20779.5</c:v>
                </c:pt>
                <c:pt idx="9">
                  <c:v>22226.9</c:v>
                </c:pt>
                <c:pt idx="10">
                  <c:v>19794.900000000001</c:v>
                </c:pt>
                <c:pt idx="11">
                  <c:v>23069.200000000001</c:v>
                </c:pt>
                <c:pt idx="12">
                  <c:v>23875.3</c:v>
                </c:pt>
                <c:pt idx="13">
                  <c:v>30234.3</c:v>
                </c:pt>
                <c:pt idx="14">
                  <c:v>32680.6</c:v>
                </c:pt>
                <c:pt idx="15">
                  <c:v>32480.1</c:v>
                </c:pt>
                <c:pt idx="16">
                  <c:v>29455.8</c:v>
                </c:pt>
                <c:pt idx="17">
                  <c:v>30252.6</c:v>
                </c:pt>
                <c:pt idx="18">
                  <c:v>27670.3</c:v>
                </c:pt>
                <c:pt idx="19">
                  <c:v>32851.699999999997</c:v>
                </c:pt>
                <c:pt idx="20">
                  <c:v>40382</c:v>
                </c:pt>
                <c:pt idx="21">
                  <c:v>36542.800000000003</c:v>
                </c:pt>
                <c:pt idx="22">
                  <c:v>33176.300000000003</c:v>
                </c:pt>
                <c:pt idx="23">
                  <c:v>29845.8</c:v>
                </c:pt>
                <c:pt idx="24">
                  <c:v>29342.9</c:v>
                </c:pt>
                <c:pt idx="25">
                  <c:v>28819.3</c:v>
                </c:pt>
                <c:pt idx="26">
                  <c:v>27158.9</c:v>
                </c:pt>
                <c:pt idx="27">
                  <c:v>24897.599999999999</c:v>
                </c:pt>
                <c:pt idx="28">
                  <c:v>25746.400000000001</c:v>
                </c:pt>
                <c:pt idx="29">
                  <c:v>28349</c:v>
                </c:pt>
                <c:pt idx="30">
                  <c:v>32407.1</c:v>
                </c:pt>
                <c:pt idx="31">
                  <c:v>33183.800000000003</c:v>
                </c:pt>
                <c:pt idx="32">
                  <c:v>36388.699999999997</c:v>
                </c:pt>
              </c:numCache>
            </c:numRef>
          </c:val>
          <c:smooth val="0"/>
        </c:ser>
        <c:ser>
          <c:idx val="3"/>
          <c:order val="3"/>
          <c:tx>
            <c:v>GERMANY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Full1!$G$5:$G$37</c:f>
              <c:numCache>
                <c:formatCode>General</c:formatCode>
                <c:ptCount val="33"/>
                <c:pt idx="0">
                  <c:v>9923.7999999999993</c:v>
                </c:pt>
                <c:pt idx="1">
                  <c:v>10415.799999999999</c:v>
                </c:pt>
                <c:pt idx="2">
                  <c:v>11487.9</c:v>
                </c:pt>
                <c:pt idx="3">
                  <c:v>12597.4</c:v>
                </c:pt>
                <c:pt idx="4">
                  <c:v>13456.3</c:v>
                </c:pt>
                <c:pt idx="5">
                  <c:v>14171.6</c:v>
                </c:pt>
                <c:pt idx="6">
                  <c:v>15608.2</c:v>
                </c:pt>
                <c:pt idx="7">
                  <c:v>16465.099999999999</c:v>
                </c:pt>
                <c:pt idx="8">
                  <c:v>17235.099999999999</c:v>
                </c:pt>
                <c:pt idx="9">
                  <c:v>18277.599999999999</c:v>
                </c:pt>
                <c:pt idx="10">
                  <c:v>19689</c:v>
                </c:pt>
                <c:pt idx="11">
                  <c:v>18298.2</c:v>
                </c:pt>
                <c:pt idx="12">
                  <c:v>19800.400000000001</c:v>
                </c:pt>
                <c:pt idx="13">
                  <c:v>21113.1</c:v>
                </c:pt>
                <c:pt idx="14">
                  <c:v>22244.5</c:v>
                </c:pt>
                <c:pt idx="15">
                  <c:v>23627.8</c:v>
                </c:pt>
                <c:pt idx="16">
                  <c:v>23449.9</c:v>
                </c:pt>
                <c:pt idx="17">
                  <c:v>23208.2</c:v>
                </c:pt>
                <c:pt idx="18">
                  <c:v>23728.9</c:v>
                </c:pt>
                <c:pt idx="19">
                  <c:v>24366.799999999999</c:v>
                </c:pt>
                <c:pt idx="20">
                  <c:v>24912.400000000001</c:v>
                </c:pt>
                <c:pt idx="21">
                  <c:v>25527.1</c:v>
                </c:pt>
                <c:pt idx="22">
                  <c:v>25850.5</c:v>
                </c:pt>
                <c:pt idx="23">
                  <c:v>26024</c:v>
                </c:pt>
                <c:pt idx="24">
                  <c:v>26614.2</c:v>
                </c:pt>
                <c:pt idx="25">
                  <c:v>26974.2</c:v>
                </c:pt>
                <c:pt idx="26">
                  <c:v>28092.9</c:v>
                </c:pt>
                <c:pt idx="27">
                  <c:v>29521.200000000001</c:v>
                </c:pt>
                <c:pt idx="28">
                  <c:v>30124.2</c:v>
                </c:pt>
                <c:pt idx="29">
                  <c:v>28997.9</c:v>
                </c:pt>
                <c:pt idx="30">
                  <c:v>30517.3</c:v>
                </c:pt>
                <c:pt idx="31">
                  <c:v>31914.1</c:v>
                </c:pt>
                <c:pt idx="32">
                  <c:v>32550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305984"/>
        <c:axId val="148145856"/>
      </c:lineChart>
      <c:catAx>
        <c:axId val="83305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s-ES"/>
          </a:p>
        </c:txPr>
        <c:crossAx val="148145856"/>
        <c:crosses val="autoZero"/>
        <c:auto val="1"/>
        <c:lblAlgn val="ctr"/>
        <c:lblOffset val="100"/>
        <c:noMultiLvlLbl val="0"/>
      </c:catAx>
      <c:valAx>
        <c:axId val="148145856"/>
        <c:scaling>
          <c:orientation val="minMax"/>
          <c:max val="42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305984"/>
        <c:crosses val="autoZero"/>
        <c:crossBetween val="midCat"/>
        <c:majorUnit val="2500"/>
      </c:valAx>
    </c:plotArea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017152998417749E-2"/>
          <c:y val="2.0280552491818316E-2"/>
          <c:w val="0.92392766009634031"/>
          <c:h val="0.90084487919378142"/>
        </c:manualLayout>
      </c:layout>
      <c:lineChart>
        <c:grouping val="standard"/>
        <c:varyColors val="0"/>
        <c:ser>
          <c:idx val="1"/>
          <c:order val="0"/>
          <c:tx>
            <c:v>USA</c:v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Full1!$A$5:$A$37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Full1!$B$5:$B$37</c:f>
              <c:numCache>
                <c:formatCode>General</c:formatCode>
                <c:ptCount val="33"/>
                <c:pt idx="0">
                  <c:v>8728.4</c:v>
                </c:pt>
                <c:pt idx="1">
                  <c:v>12086.8</c:v>
                </c:pt>
                <c:pt idx="2">
                  <c:v>14187.2</c:v>
                </c:pt>
                <c:pt idx="3">
                  <c:v>16811</c:v>
                </c:pt>
                <c:pt idx="4">
                  <c:v>20911.099999999999</c:v>
                </c:pt>
                <c:pt idx="5">
                  <c:v>22993.3</c:v>
                </c:pt>
                <c:pt idx="6">
                  <c:v>18681</c:v>
                </c:pt>
                <c:pt idx="7">
                  <c:v>16761.3</c:v>
                </c:pt>
                <c:pt idx="8">
                  <c:v>17463.900000000001</c:v>
                </c:pt>
                <c:pt idx="9">
                  <c:v>19957.599999999999</c:v>
                </c:pt>
                <c:pt idx="10">
                  <c:v>18063.400000000001</c:v>
                </c:pt>
                <c:pt idx="11">
                  <c:v>18917.5</c:v>
                </c:pt>
                <c:pt idx="12">
                  <c:v>18864.5</c:v>
                </c:pt>
                <c:pt idx="13">
                  <c:v>21701.200000000001</c:v>
                </c:pt>
                <c:pt idx="14">
                  <c:v>23321.8</c:v>
                </c:pt>
                <c:pt idx="15">
                  <c:v>21978.799999999999</c:v>
                </c:pt>
                <c:pt idx="16">
                  <c:v>23652.400000000001</c:v>
                </c:pt>
                <c:pt idx="17">
                  <c:v>27810.1</c:v>
                </c:pt>
                <c:pt idx="18">
                  <c:v>29358.2</c:v>
                </c:pt>
                <c:pt idx="19">
                  <c:v>32467.8</c:v>
                </c:pt>
                <c:pt idx="20">
                  <c:v>39450.400000000001</c:v>
                </c:pt>
                <c:pt idx="21">
                  <c:v>41593.5</c:v>
                </c:pt>
                <c:pt idx="22">
                  <c:v>40326.5</c:v>
                </c:pt>
                <c:pt idx="23">
                  <c:v>35018.699999999997</c:v>
                </c:pt>
                <c:pt idx="24">
                  <c:v>33655.1</c:v>
                </c:pt>
                <c:pt idx="25">
                  <c:v>35562</c:v>
                </c:pt>
                <c:pt idx="26">
                  <c:v>36935.199999999997</c:v>
                </c:pt>
                <c:pt idx="27">
                  <c:v>35021.599999999999</c:v>
                </c:pt>
                <c:pt idx="28">
                  <c:v>32864.6</c:v>
                </c:pt>
                <c:pt idx="29">
                  <c:v>33644.800000000003</c:v>
                </c:pt>
                <c:pt idx="30">
                  <c:v>36423.699999999997</c:v>
                </c:pt>
                <c:pt idx="31">
                  <c:v>35764.1</c:v>
                </c:pt>
                <c:pt idx="32">
                  <c:v>40231.199999999997</c:v>
                </c:pt>
              </c:numCache>
            </c:numRef>
          </c:val>
          <c:smooth val="0"/>
        </c:ser>
        <c:ser>
          <c:idx val="0"/>
          <c:order val="1"/>
          <c:tx>
            <c:v>EUROPA</c:v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Full1!$D$5:$D$37</c:f>
              <c:numCache>
                <c:formatCode>General</c:formatCode>
                <c:ptCount val="33"/>
                <c:pt idx="0">
                  <c:v>7465.1</c:v>
                </c:pt>
                <c:pt idx="1">
                  <c:v>8213.2000000000007</c:v>
                </c:pt>
                <c:pt idx="2">
                  <c:v>8955.9</c:v>
                </c:pt>
                <c:pt idx="3">
                  <c:v>9547.2999999999993</c:v>
                </c:pt>
                <c:pt idx="4">
                  <c:v>10346.5</c:v>
                </c:pt>
                <c:pt idx="5">
                  <c:v>11089.8</c:v>
                </c:pt>
                <c:pt idx="6">
                  <c:v>11710.5</c:v>
                </c:pt>
                <c:pt idx="7">
                  <c:v>12288.7</c:v>
                </c:pt>
                <c:pt idx="8">
                  <c:v>13348.3</c:v>
                </c:pt>
                <c:pt idx="9">
                  <c:v>14550.4</c:v>
                </c:pt>
                <c:pt idx="10">
                  <c:v>15584.1</c:v>
                </c:pt>
                <c:pt idx="11">
                  <c:v>16145.9</c:v>
                </c:pt>
                <c:pt idx="12">
                  <c:v>16748.3</c:v>
                </c:pt>
                <c:pt idx="13">
                  <c:v>16737.2</c:v>
                </c:pt>
                <c:pt idx="14">
                  <c:v>17516.8</c:v>
                </c:pt>
                <c:pt idx="15">
                  <c:v>18166.099999999999</c:v>
                </c:pt>
                <c:pt idx="16">
                  <c:v>19006.8</c:v>
                </c:pt>
                <c:pt idx="17">
                  <c:v>19967.3</c:v>
                </c:pt>
                <c:pt idx="18">
                  <c:v>20809.099999999999</c:v>
                </c:pt>
                <c:pt idx="19">
                  <c:v>21825</c:v>
                </c:pt>
                <c:pt idx="20">
                  <c:v>23229.3</c:v>
                </c:pt>
                <c:pt idx="21">
                  <c:v>23985</c:v>
                </c:pt>
                <c:pt idx="22">
                  <c:v>24703</c:v>
                </c:pt>
                <c:pt idx="23">
                  <c:v>25003.9</c:v>
                </c:pt>
                <c:pt idx="24">
                  <c:v>26040.5</c:v>
                </c:pt>
                <c:pt idx="25">
                  <c:v>26857.200000000001</c:v>
                </c:pt>
                <c:pt idx="26">
                  <c:v>28135.200000000001</c:v>
                </c:pt>
                <c:pt idx="27">
                  <c:v>29462.7</c:v>
                </c:pt>
                <c:pt idx="28">
                  <c:v>29173.9</c:v>
                </c:pt>
                <c:pt idx="29">
                  <c:v>27514.1</c:v>
                </c:pt>
                <c:pt idx="30">
                  <c:v>28558</c:v>
                </c:pt>
                <c:pt idx="31">
                  <c:v>29288.9</c:v>
                </c:pt>
                <c:pt idx="32">
                  <c:v>29790.799999999999</c:v>
                </c:pt>
              </c:numCache>
            </c:numRef>
          </c:val>
          <c:smooth val="0"/>
        </c:ser>
        <c:ser>
          <c:idx val="2"/>
          <c:order val="2"/>
          <c:tx>
            <c:v>JAP</c:v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Full1!$C$5:$C$37</c:f>
              <c:numCache>
                <c:formatCode>General</c:formatCode>
                <c:ptCount val="33"/>
                <c:pt idx="0">
                  <c:v>6683.1</c:v>
                </c:pt>
                <c:pt idx="1">
                  <c:v>9160</c:v>
                </c:pt>
                <c:pt idx="2">
                  <c:v>9623.1</c:v>
                </c:pt>
                <c:pt idx="3">
                  <c:v>11456.5</c:v>
                </c:pt>
                <c:pt idx="4">
                  <c:v>13669.9</c:v>
                </c:pt>
                <c:pt idx="5">
                  <c:v>15110.4</c:v>
                </c:pt>
                <c:pt idx="6">
                  <c:v>17217.2</c:v>
                </c:pt>
                <c:pt idx="7">
                  <c:v>17647.400000000001</c:v>
                </c:pt>
                <c:pt idx="8">
                  <c:v>20779.5</c:v>
                </c:pt>
                <c:pt idx="9">
                  <c:v>22226.9</c:v>
                </c:pt>
                <c:pt idx="10">
                  <c:v>19794.900000000001</c:v>
                </c:pt>
                <c:pt idx="11">
                  <c:v>23069.200000000001</c:v>
                </c:pt>
                <c:pt idx="12">
                  <c:v>23875.3</c:v>
                </c:pt>
                <c:pt idx="13">
                  <c:v>30234.3</c:v>
                </c:pt>
                <c:pt idx="14">
                  <c:v>32680.6</c:v>
                </c:pt>
                <c:pt idx="15">
                  <c:v>32480.1</c:v>
                </c:pt>
                <c:pt idx="16">
                  <c:v>29455.8</c:v>
                </c:pt>
                <c:pt idx="17">
                  <c:v>30252.6</c:v>
                </c:pt>
                <c:pt idx="18">
                  <c:v>27670.3</c:v>
                </c:pt>
                <c:pt idx="19">
                  <c:v>32851.699999999997</c:v>
                </c:pt>
                <c:pt idx="20">
                  <c:v>40382</c:v>
                </c:pt>
                <c:pt idx="21">
                  <c:v>36542.800000000003</c:v>
                </c:pt>
                <c:pt idx="22">
                  <c:v>33176.300000000003</c:v>
                </c:pt>
                <c:pt idx="23">
                  <c:v>29845.8</c:v>
                </c:pt>
                <c:pt idx="24">
                  <c:v>29342.9</c:v>
                </c:pt>
                <c:pt idx="25">
                  <c:v>28819.3</c:v>
                </c:pt>
                <c:pt idx="26">
                  <c:v>27158.9</c:v>
                </c:pt>
                <c:pt idx="27">
                  <c:v>24897.599999999999</c:v>
                </c:pt>
                <c:pt idx="28">
                  <c:v>25746.400000000001</c:v>
                </c:pt>
                <c:pt idx="29">
                  <c:v>28349</c:v>
                </c:pt>
                <c:pt idx="30">
                  <c:v>32407.1</c:v>
                </c:pt>
                <c:pt idx="31">
                  <c:v>33183.800000000003</c:v>
                </c:pt>
                <c:pt idx="32">
                  <c:v>36388.699999999997</c:v>
                </c:pt>
              </c:numCache>
            </c:numRef>
          </c:val>
          <c:smooth val="0"/>
        </c:ser>
        <c:ser>
          <c:idx val="3"/>
          <c:order val="3"/>
          <c:tx>
            <c:v>GERMANY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Full1!$G$5:$G$37</c:f>
              <c:numCache>
                <c:formatCode>General</c:formatCode>
                <c:ptCount val="33"/>
                <c:pt idx="0">
                  <c:v>9923.7999999999993</c:v>
                </c:pt>
                <c:pt idx="1">
                  <c:v>10415.799999999999</c:v>
                </c:pt>
                <c:pt idx="2">
                  <c:v>11487.9</c:v>
                </c:pt>
                <c:pt idx="3">
                  <c:v>12597.4</c:v>
                </c:pt>
                <c:pt idx="4">
                  <c:v>13456.3</c:v>
                </c:pt>
                <c:pt idx="5">
                  <c:v>14171.6</c:v>
                </c:pt>
                <c:pt idx="6">
                  <c:v>15608.2</c:v>
                </c:pt>
                <c:pt idx="7">
                  <c:v>16465.099999999999</c:v>
                </c:pt>
                <c:pt idx="8">
                  <c:v>17235.099999999999</c:v>
                </c:pt>
                <c:pt idx="9">
                  <c:v>18277.599999999999</c:v>
                </c:pt>
                <c:pt idx="10">
                  <c:v>19689</c:v>
                </c:pt>
                <c:pt idx="11">
                  <c:v>18298.2</c:v>
                </c:pt>
                <c:pt idx="12">
                  <c:v>19800.400000000001</c:v>
                </c:pt>
                <c:pt idx="13">
                  <c:v>21113.1</c:v>
                </c:pt>
                <c:pt idx="14">
                  <c:v>22244.5</c:v>
                </c:pt>
                <c:pt idx="15">
                  <c:v>23627.8</c:v>
                </c:pt>
                <c:pt idx="16">
                  <c:v>23449.9</c:v>
                </c:pt>
                <c:pt idx="17">
                  <c:v>23208.2</c:v>
                </c:pt>
                <c:pt idx="18">
                  <c:v>23728.9</c:v>
                </c:pt>
                <c:pt idx="19">
                  <c:v>24366.799999999999</c:v>
                </c:pt>
                <c:pt idx="20">
                  <c:v>24912.400000000001</c:v>
                </c:pt>
                <c:pt idx="21">
                  <c:v>25527.1</c:v>
                </c:pt>
                <c:pt idx="22">
                  <c:v>25850.5</c:v>
                </c:pt>
                <c:pt idx="23">
                  <c:v>26024</c:v>
                </c:pt>
                <c:pt idx="24">
                  <c:v>26614.2</c:v>
                </c:pt>
                <c:pt idx="25">
                  <c:v>26974.2</c:v>
                </c:pt>
                <c:pt idx="26">
                  <c:v>28092.9</c:v>
                </c:pt>
                <c:pt idx="27">
                  <c:v>29521.200000000001</c:v>
                </c:pt>
                <c:pt idx="28">
                  <c:v>30124.2</c:v>
                </c:pt>
                <c:pt idx="29">
                  <c:v>28997.9</c:v>
                </c:pt>
                <c:pt idx="30">
                  <c:v>30517.3</c:v>
                </c:pt>
                <c:pt idx="31">
                  <c:v>31914.1</c:v>
                </c:pt>
                <c:pt idx="32">
                  <c:v>32550</c:v>
                </c:pt>
              </c:numCache>
            </c:numRef>
          </c:val>
          <c:smooth val="0"/>
        </c:ser>
        <c:ser>
          <c:idx val="4"/>
          <c:order val="4"/>
          <c:tx>
            <c:v>SPA</c:v>
          </c:tx>
          <c:spPr>
            <a:ln w="31750">
              <a:solidFill>
                <a:srgbClr val="FF00FF"/>
              </a:solidFill>
            </a:ln>
          </c:spPr>
          <c:marker>
            <c:symbol val="none"/>
          </c:marker>
          <c:val>
            <c:numRef>
              <c:f>Full1!$K$5:$K$37</c:f>
              <c:numCache>
                <c:formatCode>General</c:formatCode>
                <c:ptCount val="33"/>
                <c:pt idx="0">
                  <c:v>4321.7</c:v>
                </c:pt>
                <c:pt idx="1">
                  <c:v>4671</c:v>
                </c:pt>
                <c:pt idx="2">
                  <c:v>5100.3</c:v>
                </c:pt>
                <c:pt idx="3">
                  <c:v>4876.1000000000004</c:v>
                </c:pt>
                <c:pt idx="4">
                  <c:v>5520.3</c:v>
                </c:pt>
                <c:pt idx="5">
                  <c:v>5990.2</c:v>
                </c:pt>
                <c:pt idx="6">
                  <c:v>6423.1</c:v>
                </c:pt>
                <c:pt idx="7">
                  <c:v>6927.4</c:v>
                </c:pt>
                <c:pt idx="8">
                  <c:v>7950.6</c:v>
                </c:pt>
                <c:pt idx="9">
                  <c:v>9382.7000000000007</c:v>
                </c:pt>
                <c:pt idx="10">
                  <c:v>10515.1</c:v>
                </c:pt>
                <c:pt idx="11">
                  <c:v>11588.8</c:v>
                </c:pt>
                <c:pt idx="12">
                  <c:v>12071.4</c:v>
                </c:pt>
                <c:pt idx="13">
                  <c:v>11074.4</c:v>
                </c:pt>
                <c:pt idx="14">
                  <c:v>11032.6</c:v>
                </c:pt>
                <c:pt idx="15">
                  <c:v>11583.2</c:v>
                </c:pt>
                <c:pt idx="16">
                  <c:v>12416.7</c:v>
                </c:pt>
                <c:pt idx="17">
                  <c:v>12761.7</c:v>
                </c:pt>
                <c:pt idx="18">
                  <c:v>13509.4</c:v>
                </c:pt>
                <c:pt idx="19">
                  <c:v>14516.7</c:v>
                </c:pt>
                <c:pt idx="20">
                  <c:v>15644.4</c:v>
                </c:pt>
                <c:pt idx="21">
                  <c:v>16708.7</c:v>
                </c:pt>
                <c:pt idx="22">
                  <c:v>17651.599999999999</c:v>
                </c:pt>
                <c:pt idx="23">
                  <c:v>18642.7</c:v>
                </c:pt>
                <c:pt idx="24">
                  <c:v>19706.099999999999</c:v>
                </c:pt>
                <c:pt idx="25">
                  <c:v>20952.5</c:v>
                </c:pt>
                <c:pt idx="26">
                  <c:v>22364.2</c:v>
                </c:pt>
                <c:pt idx="27">
                  <c:v>23469.5</c:v>
                </c:pt>
                <c:pt idx="28">
                  <c:v>23858.5</c:v>
                </c:pt>
                <c:pt idx="29">
                  <c:v>22793.4</c:v>
                </c:pt>
                <c:pt idx="30">
                  <c:v>22694.9</c:v>
                </c:pt>
                <c:pt idx="31">
                  <c:v>22684.6</c:v>
                </c:pt>
                <c:pt idx="32">
                  <c:v>22290.5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310592"/>
        <c:axId val="148144128"/>
      </c:lineChart>
      <c:catAx>
        <c:axId val="83310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100" baseline="0"/>
            </a:pPr>
            <a:endParaRPr lang="es-ES"/>
          </a:p>
        </c:txPr>
        <c:crossAx val="148144128"/>
        <c:crosses val="autoZero"/>
        <c:auto val="1"/>
        <c:lblAlgn val="ctr"/>
        <c:lblOffset val="100"/>
        <c:noMultiLvlLbl val="0"/>
      </c:catAx>
      <c:valAx>
        <c:axId val="148144128"/>
        <c:scaling>
          <c:orientation val="minMax"/>
          <c:max val="42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s-ES"/>
          </a:p>
        </c:txPr>
        <c:crossAx val="83310592"/>
        <c:crosses val="autoZero"/>
        <c:crossBetween val="midCat"/>
        <c:majorUnit val="2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GDP!$BJ$3:$GR$3</c:f>
              <c:numCache>
                <c:formatCode>General</c:formatCode>
                <c:ptCount val="139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</c:numCache>
            </c:numRef>
          </c:cat>
          <c:val>
            <c:numRef>
              <c:f>'PerCapita GDP'!$BJ$17:$GR$17</c:f>
              <c:numCache>
                <c:formatCode>#,##0</c:formatCode>
                <c:ptCount val="139"/>
                <c:pt idx="0">
                  <c:v>2079.7403946715226</c:v>
                </c:pt>
                <c:pt idx="1">
                  <c:v>2115.9536297248378</c:v>
                </c:pt>
                <c:pt idx="2">
                  <c:v>2183.9196882827896</c:v>
                </c:pt>
                <c:pt idx="3">
                  <c:v>2183.4610531385629</c:v>
                </c:pt>
                <c:pt idx="4">
                  <c:v>2278.3915852671066</c:v>
                </c:pt>
                <c:pt idx="5">
                  <c:v>2312.3616526228057</c:v>
                </c:pt>
                <c:pt idx="6">
                  <c:v>2254.3291803632692</c:v>
                </c:pt>
                <c:pt idx="7">
                  <c:v>2260.5986885209304</c:v>
                </c:pt>
                <c:pt idx="8">
                  <c:v>2270.8054739289928</c:v>
                </c:pt>
                <c:pt idx="9">
                  <c:v>2210.43400736888</c:v>
                </c:pt>
                <c:pt idx="10">
                  <c:v>2288.6294610258251</c:v>
                </c:pt>
                <c:pt idx="11">
                  <c:v>2317.4183896652362</c:v>
                </c:pt>
                <c:pt idx="12">
                  <c:v>2381.3386924855249</c:v>
                </c:pt>
                <c:pt idx="13">
                  <c:v>2413.8926677491686</c:v>
                </c:pt>
                <c:pt idx="14">
                  <c:v>2415.0802006269128</c:v>
                </c:pt>
                <c:pt idx="15">
                  <c:v>2412.4881716661448</c:v>
                </c:pt>
                <c:pt idx="16">
                  <c:v>2438.1467974671036</c:v>
                </c:pt>
                <c:pt idx="17">
                  <c:v>2495.1221261820815</c:v>
                </c:pt>
                <c:pt idx="18">
                  <c:v>2545.7876148315531</c:v>
                </c:pt>
                <c:pt idx="19">
                  <c:v>2591.6420045350928</c:v>
                </c:pt>
                <c:pt idx="20">
                  <c:v>2634.5840006038275</c:v>
                </c:pt>
                <c:pt idx="21">
                  <c:v>2626.8584950609802</c:v>
                </c:pt>
                <c:pt idx="22">
                  <c:v>2621.583444796906</c:v>
                </c:pt>
                <c:pt idx="23">
                  <c:v>2663.6378984612397</c:v>
                </c:pt>
                <c:pt idx="24">
                  <c:v>2734.1522629160518</c:v>
                </c:pt>
                <c:pt idx="25">
                  <c:v>2780.7711942906553</c:v>
                </c:pt>
                <c:pt idx="26">
                  <c:v>2854.4550073951436</c:v>
                </c:pt>
                <c:pt idx="27">
                  <c:v>2858.7086954313754</c:v>
                </c:pt>
                <c:pt idx="28">
                  <c:v>2965.0445847268243</c:v>
                </c:pt>
                <c:pt idx="29">
                  <c:v>3051.1670192172505</c:v>
                </c:pt>
                <c:pt idx="30">
                  <c:v>3067.4038062662671</c:v>
                </c:pt>
                <c:pt idx="31">
                  <c:v>3037.0616746406945</c:v>
                </c:pt>
                <c:pt idx="32">
                  <c:v>3043.2915623340486</c:v>
                </c:pt>
                <c:pt idx="33">
                  <c:v>3084.5960711999342</c:v>
                </c:pt>
                <c:pt idx="34">
                  <c:v>3113.6590636741539</c:v>
                </c:pt>
                <c:pt idx="35">
                  <c:v>3171.1820050362362</c:v>
                </c:pt>
                <c:pt idx="36">
                  <c:v>3243.6503099918586</c:v>
                </c:pt>
                <c:pt idx="37">
                  <c:v>3348.0795732143529</c:v>
                </c:pt>
                <c:pt idx="38">
                  <c:v>3301.6944998536937</c:v>
                </c:pt>
                <c:pt idx="39">
                  <c:v>3375.1941090860059</c:v>
                </c:pt>
                <c:pt idx="40">
                  <c:v>3374.5366752866685</c:v>
                </c:pt>
                <c:pt idx="41">
                  <c:v>3497.3076055982683</c:v>
                </c:pt>
                <c:pt idx="42">
                  <c:v>3600.7467671916202</c:v>
                </c:pt>
                <c:pt idx="43">
                  <c:v>3687.0197800410674</c:v>
                </c:pt>
                <c:pt idx="44">
                  <c:v>3440.6595207445789</c:v>
                </c:pt>
                <c:pt idx="45">
                  <c:v>3503.4899641666088</c:v>
                </c:pt>
                <c:pt idx="46">
                  <c:v>3640.327432423599</c:v>
                </c:pt>
                <c:pt idx="47">
                  <c:v>3544.3371370972563</c:v>
                </c:pt>
                <c:pt idx="48">
                  <c:v>3437.7325164515787</c:v>
                </c:pt>
                <c:pt idx="49">
                  <c:v>3251.850971224796</c:v>
                </c:pt>
                <c:pt idx="50">
                  <c:v>3312.5391108292079</c:v>
                </c:pt>
                <c:pt idx="51">
                  <c:v>3315.7111019950121</c:v>
                </c:pt>
                <c:pt idx="52">
                  <c:v>3585.5925186331983</c:v>
                </c:pt>
                <c:pt idx="53">
                  <c:v>3517.4034314408614</c:v>
                </c:pt>
                <c:pt idx="54">
                  <c:v>3777.2831966115214</c:v>
                </c:pt>
                <c:pt idx="55">
                  <c:v>3954.6963984535309</c:v>
                </c:pt>
                <c:pt idx="56">
                  <c:v>3980.1576934420491</c:v>
                </c:pt>
                <c:pt idx="57">
                  <c:v>4138.3564863127958</c:v>
                </c:pt>
                <c:pt idx="58">
                  <c:v>4298.4768926911092</c:v>
                </c:pt>
                <c:pt idx="59">
                  <c:v>4392.8488872665739</c:v>
                </c:pt>
                <c:pt idx="60">
                  <c:v>4297.331608253693</c:v>
                </c:pt>
                <c:pt idx="61">
                  <c:v>4052.4115805621027</c:v>
                </c:pt>
                <c:pt idx="62">
                  <c:v>3905.5417452421893</c:v>
                </c:pt>
                <c:pt idx="63">
                  <c:v>4034.1785067237092</c:v>
                </c:pt>
                <c:pt idx="64">
                  <c:v>4178.9809080536943</c:v>
                </c:pt>
                <c:pt idx="65">
                  <c:v>4338.6112938255292</c:v>
                </c:pt>
                <c:pt idx="66">
                  <c:v>4524.5785155749563</c:v>
                </c:pt>
                <c:pt idx="67">
                  <c:v>4729.5049052207751</c:v>
                </c:pt>
                <c:pt idx="68">
                  <c:v>4833.2065008039626</c:v>
                </c:pt>
                <c:pt idx="69">
                  <c:v>5088.2567757507722</c:v>
                </c:pt>
                <c:pt idx="70">
                  <c:v>4991.8761859652332</c:v>
                </c:pt>
                <c:pt idx="71">
                  <c:v>5053.4548256685148</c:v>
                </c:pt>
                <c:pt idx="72">
                  <c:v>4995.2551938623528</c:v>
                </c:pt>
                <c:pt idx="73">
                  <c:v>4993.0217069612372</c:v>
                </c:pt>
                <c:pt idx="74">
                  <c:v>4776.3546190795232</c:v>
                </c:pt>
                <c:pt idx="75">
                  <c:v>4150.2510943701045</c:v>
                </c:pt>
                <c:pt idx="76">
                  <c:v>3916.8666834515125</c:v>
                </c:pt>
                <c:pt idx="77">
                  <c:v>4138.0427647402048</c:v>
                </c:pt>
                <c:pt idx="78">
                  <c:v>4390.3190781285775</c:v>
                </c:pt>
                <c:pt idx="79">
                  <c:v>4721.1625205972214</c:v>
                </c:pt>
                <c:pt idx="80">
                  <c:v>5005.1156763399586</c:v>
                </c:pt>
                <c:pt idx="81">
                  <c:v>5258.6322064399919</c:v>
                </c:pt>
                <c:pt idx="82">
                  <c:v>5412.1275633607147</c:v>
                </c:pt>
                <c:pt idx="83">
                  <c:v>5664.2999991423858</c:v>
                </c:pt>
                <c:pt idx="84">
                  <c:v>5940.0455962661827</c:v>
                </c:pt>
                <c:pt idx="85">
                  <c:v>6280.3362389631766</c:v>
                </c:pt>
                <c:pt idx="86">
                  <c:v>6512.0940853470547</c:v>
                </c:pt>
                <c:pt idx="87">
                  <c:v>6753.2927632241217</c:v>
                </c:pt>
                <c:pt idx="88">
                  <c:v>6863.8309922461576</c:v>
                </c:pt>
                <c:pt idx="89">
                  <c:v>7162.9145880074684</c:v>
                </c:pt>
                <c:pt idx="90">
                  <c:v>7584.7039678142246</c:v>
                </c:pt>
                <c:pt idx="91">
                  <c:v>7889.8350942006909</c:v>
                </c:pt>
                <c:pt idx="92">
                  <c:v>8166.4556518802501</c:v>
                </c:pt>
                <c:pt idx="93">
                  <c:v>8442.1637119942188</c:v>
                </c:pt>
                <c:pt idx="94">
                  <c:v>8856.9922293775853</c:v>
                </c:pt>
                <c:pt idx="95">
                  <c:v>9129.7344997802975</c:v>
                </c:pt>
                <c:pt idx="96">
                  <c:v>9379.1646565826268</c:v>
                </c:pt>
                <c:pt idx="97">
                  <c:v>9628.5818596852223</c:v>
                </c:pt>
                <c:pt idx="98">
                  <c:v>10073.359820131174</c:v>
                </c:pt>
                <c:pt idx="99">
                  <c:v>10556.398832377716</c:v>
                </c:pt>
                <c:pt idx="100">
                  <c:v>10924.963634373573</c:v>
                </c:pt>
                <c:pt idx="101">
                  <c:v>11186.748537479141</c:v>
                </c:pt>
                <c:pt idx="102">
                  <c:v>11559.503813855308</c:v>
                </c:pt>
                <c:pt idx="103">
                  <c:v>12123.974653347263</c:v>
                </c:pt>
                <c:pt idx="104">
                  <c:v>12311.589618301879</c:v>
                </c:pt>
                <c:pt idx="105">
                  <c:v>12190.65927576602</c:v>
                </c:pt>
                <c:pt idx="106">
                  <c:v>12699.869217679548</c:v>
                </c:pt>
                <c:pt idx="107">
                  <c:v>13022.529537125873</c:v>
                </c:pt>
                <c:pt idx="108">
                  <c:v>13367.365393234473</c:v>
                </c:pt>
                <c:pt idx="109">
                  <c:v>13845.16810179654</c:v>
                </c:pt>
                <c:pt idx="110">
                  <c:v>14001.074416582916</c:v>
                </c:pt>
                <c:pt idx="111">
                  <c:v>13987.273229502405</c:v>
                </c:pt>
                <c:pt idx="112">
                  <c:v>14072.222664366978</c:v>
                </c:pt>
                <c:pt idx="113">
                  <c:v>14319.509592185132</c:v>
                </c:pt>
                <c:pt idx="114">
                  <c:v>14662.197528674462</c:v>
                </c:pt>
                <c:pt idx="115">
                  <c:v>15008.384764760971</c:v>
                </c:pt>
                <c:pt idx="116">
                  <c:v>15394.918411714971</c:v>
                </c:pt>
                <c:pt idx="117">
                  <c:v>15764.468092206895</c:v>
                </c:pt>
                <c:pt idx="118">
                  <c:v>16315.531456824565</c:v>
                </c:pt>
                <c:pt idx="119">
                  <c:v>16751.284045825363</c:v>
                </c:pt>
                <c:pt idx="120">
                  <c:v>16797.273228327791</c:v>
                </c:pt>
                <c:pt idx="121">
                  <c:v>16995.099283188996</c:v>
                </c:pt>
                <c:pt idx="122">
                  <c:v>17120.84707992278</c:v>
                </c:pt>
                <c:pt idx="123">
                  <c:v>17007.9333083288</c:v>
                </c:pt>
                <c:pt idx="124">
                  <c:v>17427.963889584909</c:v>
                </c:pt>
                <c:pt idx="125">
                  <c:v>17801.116639282409</c:v>
                </c:pt>
                <c:pt idx="126">
                  <c:v>18038.79951979197</c:v>
                </c:pt>
                <c:pt idx="127">
                  <c:v>18450.434447064217</c:v>
                </c:pt>
                <c:pt idx="128">
                  <c:v>18855.22044895095</c:v>
                </c:pt>
                <c:pt idx="129">
                  <c:v>19319.841816670632</c:v>
                </c:pt>
                <c:pt idx="130">
                  <c:v>19993.231119821248</c:v>
                </c:pt>
                <c:pt idx="131">
                  <c:v>20234.527050034463</c:v>
                </c:pt>
                <c:pt idx="132">
                  <c:v>20347.227885599492</c:v>
                </c:pt>
                <c:pt idx="133">
                  <c:v>20468.924758827925</c:v>
                </c:pt>
                <c:pt idx="134">
                  <c:v>20847.202580345111</c:v>
                </c:pt>
                <c:pt idx="135">
                  <c:v>21130.894170587566</c:v>
                </c:pt>
                <c:pt idx="136">
                  <c:v>21684.255910597632</c:v>
                </c:pt>
                <c:pt idx="137">
                  <c:v>22163.655659405522</c:v>
                </c:pt>
                <c:pt idx="138">
                  <c:v>22246.193788397963</c:v>
                </c:pt>
              </c:numCache>
            </c:numRef>
          </c:val>
          <c:smooth val="0"/>
        </c:ser>
        <c:ser>
          <c:idx val="2"/>
          <c:order val="1"/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GDP!$BJ$3:$GR$3</c:f>
              <c:numCache>
                <c:formatCode>General</c:formatCode>
                <c:ptCount val="139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</c:numCache>
            </c:numRef>
          </c:cat>
          <c:val>
            <c:numRef>
              <c:f>'PerCapita GDP'!$BJ$28:$GR$28</c:f>
              <c:numCache>
                <c:formatCode>#,##0</c:formatCode>
                <c:ptCount val="139"/>
                <c:pt idx="0">
                  <c:v>2444.6436654277486</c:v>
                </c:pt>
                <c:pt idx="1">
                  <c:v>2502.846853861502</c:v>
                </c:pt>
                <c:pt idx="2">
                  <c:v>2540.9388646288212</c:v>
                </c:pt>
                <c:pt idx="3">
                  <c:v>2604.2525594107565</c:v>
                </c:pt>
                <c:pt idx="4">
                  <c:v>2527.2550438794897</c:v>
                </c:pt>
                <c:pt idx="5">
                  <c:v>2598.5854790584594</c:v>
                </c:pt>
                <c:pt idx="6">
                  <c:v>2570.3545271890594</c:v>
                </c:pt>
                <c:pt idx="7">
                  <c:v>2595.3935552033809</c:v>
                </c:pt>
                <c:pt idx="8">
                  <c:v>2645.9617054712376</c:v>
                </c:pt>
                <c:pt idx="9">
                  <c:v>2909.4331983805669</c:v>
                </c:pt>
                <c:pt idx="10">
                  <c:v>3183.9549724523363</c:v>
                </c:pt>
                <c:pt idx="11">
                  <c:v>3215.4494327735151</c:v>
                </c:pt>
                <c:pt idx="12">
                  <c:v>3337.9599072170781</c:v>
                </c:pt>
                <c:pt idx="13">
                  <c:v>3338.5870265692033</c:v>
                </c:pt>
                <c:pt idx="14">
                  <c:v>3320.2806007734507</c:v>
                </c:pt>
                <c:pt idx="15">
                  <c:v>3269.9590358480282</c:v>
                </c:pt>
                <c:pt idx="16">
                  <c:v>3294.0650574238362</c:v>
                </c:pt>
                <c:pt idx="17">
                  <c:v>3368.2546090701117</c:v>
                </c:pt>
                <c:pt idx="18">
                  <c:v>3281.6637028255286</c:v>
                </c:pt>
                <c:pt idx="19">
                  <c:v>3413.28044375645</c:v>
                </c:pt>
                <c:pt idx="20">
                  <c:v>3391.898281254937</c:v>
                </c:pt>
                <c:pt idx="21">
                  <c:v>3467.2636507150369</c:v>
                </c:pt>
                <c:pt idx="22">
                  <c:v>3727.9955856921815</c:v>
                </c:pt>
                <c:pt idx="23">
                  <c:v>3478.4119825675657</c:v>
                </c:pt>
                <c:pt idx="24">
                  <c:v>3313.7995798135421</c:v>
                </c:pt>
                <c:pt idx="25">
                  <c:v>3644.2203547551221</c:v>
                </c:pt>
                <c:pt idx="26">
                  <c:v>3504.4280715560494</c:v>
                </c:pt>
                <c:pt idx="27">
                  <c:v>3769.4832967669827</c:v>
                </c:pt>
                <c:pt idx="28">
                  <c:v>3779.691749908513</c:v>
                </c:pt>
                <c:pt idx="29">
                  <c:v>4051.3670612989567</c:v>
                </c:pt>
                <c:pt idx="30">
                  <c:v>4090.7872916966658</c:v>
                </c:pt>
                <c:pt idx="31">
                  <c:v>4463.8631881676256</c:v>
                </c:pt>
                <c:pt idx="32">
                  <c:v>4420.6301450880228</c:v>
                </c:pt>
                <c:pt idx="33">
                  <c:v>4550.8943740271288</c:v>
                </c:pt>
                <c:pt idx="34">
                  <c:v>4409.5320240043638</c:v>
                </c:pt>
                <c:pt idx="35">
                  <c:v>4642.1638917608461</c:v>
                </c:pt>
                <c:pt idx="36">
                  <c:v>5079.124239244491</c:v>
                </c:pt>
                <c:pt idx="37">
                  <c:v>5064.8904269570303</c:v>
                </c:pt>
                <c:pt idx="38">
                  <c:v>4560.6159676604348</c:v>
                </c:pt>
                <c:pt idx="39">
                  <c:v>5017.4959876713074</c:v>
                </c:pt>
                <c:pt idx="40">
                  <c:v>4963.7357034290217</c:v>
                </c:pt>
                <c:pt idx="41">
                  <c:v>5045.6839038988055</c:v>
                </c:pt>
                <c:pt idx="42">
                  <c:v>5200.6984734020871</c:v>
                </c:pt>
                <c:pt idx="43">
                  <c:v>5300.7294633526626</c:v>
                </c:pt>
                <c:pt idx="44">
                  <c:v>4799.2011356213252</c:v>
                </c:pt>
                <c:pt idx="45">
                  <c:v>4864.1926174696109</c:v>
                </c:pt>
                <c:pt idx="46">
                  <c:v>5458.6928998476023</c:v>
                </c:pt>
                <c:pt idx="47">
                  <c:v>5247.7368735370892</c:v>
                </c:pt>
                <c:pt idx="48">
                  <c:v>5658.9843937575033</c:v>
                </c:pt>
                <c:pt idx="49">
                  <c:v>5680.4064926568881</c:v>
                </c:pt>
                <c:pt idx="50">
                  <c:v>5552.3273640778061</c:v>
                </c:pt>
                <c:pt idx="51">
                  <c:v>5322.7335909107596</c:v>
                </c:pt>
                <c:pt idx="52">
                  <c:v>5539.843678722711</c:v>
                </c:pt>
                <c:pt idx="53">
                  <c:v>6164.1990354756335</c:v>
                </c:pt>
                <c:pt idx="54">
                  <c:v>6232.5506730215266</c:v>
                </c:pt>
                <c:pt idx="55">
                  <c:v>6282.4188710398676</c:v>
                </c:pt>
                <c:pt idx="56">
                  <c:v>6602.4422138693508</c:v>
                </c:pt>
                <c:pt idx="57">
                  <c:v>6576.4989456243411</c:v>
                </c:pt>
                <c:pt idx="58">
                  <c:v>6569.345446429309</c:v>
                </c:pt>
                <c:pt idx="59">
                  <c:v>6898.7221563254125</c:v>
                </c:pt>
                <c:pt idx="60">
                  <c:v>6212.7127066015455</c:v>
                </c:pt>
                <c:pt idx="61">
                  <c:v>5691.3665963268159</c:v>
                </c:pt>
                <c:pt idx="62">
                  <c:v>4908.365780158806</c:v>
                </c:pt>
                <c:pt idx="63">
                  <c:v>4776.9154778887305</c:v>
                </c:pt>
                <c:pt idx="64">
                  <c:v>5113.6075934413839</c:v>
                </c:pt>
                <c:pt idx="65">
                  <c:v>5466.8379464879281</c:v>
                </c:pt>
                <c:pt idx="66">
                  <c:v>6203.8837823765753</c:v>
                </c:pt>
                <c:pt idx="67">
                  <c:v>6430.1214777853302</c:v>
                </c:pt>
                <c:pt idx="68">
                  <c:v>6126.4656718476963</c:v>
                </c:pt>
                <c:pt idx="69">
                  <c:v>6560.752658907244</c:v>
                </c:pt>
                <c:pt idx="70">
                  <c:v>7009.637212844078</c:v>
                </c:pt>
                <c:pt idx="71">
                  <c:v>8205.6830991173974</c:v>
                </c:pt>
                <c:pt idx="72">
                  <c:v>9741.1051881287585</c:v>
                </c:pt>
                <c:pt idx="73">
                  <c:v>11518.171571769917</c:v>
                </c:pt>
                <c:pt idx="74">
                  <c:v>12333.449664236308</c:v>
                </c:pt>
                <c:pt idx="75">
                  <c:v>11708.647557555134</c:v>
                </c:pt>
                <c:pt idx="76">
                  <c:v>9196.5429688600834</c:v>
                </c:pt>
                <c:pt idx="77">
                  <c:v>8885.9943810129371</c:v>
                </c:pt>
                <c:pt idx="78">
                  <c:v>9064.5622507693461</c:v>
                </c:pt>
                <c:pt idx="79">
                  <c:v>8943.7443212926482</c:v>
                </c:pt>
                <c:pt idx="80">
                  <c:v>9561.3478600652797</c:v>
                </c:pt>
                <c:pt idx="81">
                  <c:v>10116.246335825619</c:v>
                </c:pt>
                <c:pt idx="82">
                  <c:v>10315.544610385077</c:v>
                </c:pt>
                <c:pt idx="83">
                  <c:v>10612.608000799082</c:v>
                </c:pt>
                <c:pt idx="84">
                  <c:v>10359.108363083189</c:v>
                </c:pt>
                <c:pt idx="85">
                  <c:v>10896.854716719601</c:v>
                </c:pt>
                <c:pt idx="86">
                  <c:v>10914.282161950941</c:v>
                </c:pt>
                <c:pt idx="87">
                  <c:v>10919.986742952833</c:v>
                </c:pt>
                <c:pt idx="88">
                  <c:v>10630.528013174597</c:v>
                </c:pt>
                <c:pt idx="89">
                  <c:v>11230.16926277906</c:v>
                </c:pt>
                <c:pt idx="90">
                  <c:v>11328.475516269904</c:v>
                </c:pt>
                <c:pt idx="91">
                  <c:v>11401.734434457867</c:v>
                </c:pt>
                <c:pt idx="92">
                  <c:v>11904.984507178162</c:v>
                </c:pt>
                <c:pt idx="93">
                  <c:v>12242.340495238901</c:v>
                </c:pt>
                <c:pt idx="94">
                  <c:v>12772.566431634954</c:v>
                </c:pt>
                <c:pt idx="95">
                  <c:v>13418.701718450051</c:v>
                </c:pt>
                <c:pt idx="96">
                  <c:v>14133.526658526658</c:v>
                </c:pt>
                <c:pt idx="97">
                  <c:v>14330.030395748621</c:v>
                </c:pt>
                <c:pt idx="98">
                  <c:v>14862.938825944417</c:v>
                </c:pt>
                <c:pt idx="99">
                  <c:v>15179.408615679135</c:v>
                </c:pt>
                <c:pt idx="100">
                  <c:v>15029.846087821626</c:v>
                </c:pt>
                <c:pt idx="101">
                  <c:v>15304.298833194485</c:v>
                </c:pt>
                <c:pt idx="102">
                  <c:v>15943.867439112702</c:v>
                </c:pt>
                <c:pt idx="103">
                  <c:v>16689.343067071241</c:v>
                </c:pt>
                <c:pt idx="104">
                  <c:v>16491.269744779151</c:v>
                </c:pt>
                <c:pt idx="105">
                  <c:v>16283.632676306759</c:v>
                </c:pt>
                <c:pt idx="106">
                  <c:v>16975.086568670169</c:v>
                </c:pt>
                <c:pt idx="107">
                  <c:v>17566.502753826528</c:v>
                </c:pt>
                <c:pt idx="108">
                  <c:v>18372.972123009189</c:v>
                </c:pt>
                <c:pt idx="109">
                  <c:v>18789.393703761303</c:v>
                </c:pt>
                <c:pt idx="110">
                  <c:v>18577.36665413365</c:v>
                </c:pt>
                <c:pt idx="111">
                  <c:v>18855.55486999598</c:v>
                </c:pt>
                <c:pt idx="112">
                  <c:v>18325.120263083551</c:v>
                </c:pt>
                <c:pt idx="113">
                  <c:v>18920.156391092147</c:v>
                </c:pt>
                <c:pt idx="114">
                  <c:v>20122.667101821073</c:v>
                </c:pt>
                <c:pt idx="115">
                  <c:v>20717.322960076497</c:v>
                </c:pt>
                <c:pt idx="116">
                  <c:v>21236.085463351239</c:v>
                </c:pt>
                <c:pt idx="117">
                  <c:v>21787.693674127881</c:v>
                </c:pt>
                <c:pt idx="118">
                  <c:v>22499.441620233243</c:v>
                </c:pt>
                <c:pt idx="119">
                  <c:v>23059.278193599523</c:v>
                </c:pt>
                <c:pt idx="120">
                  <c:v>23200.559941388365</c:v>
                </c:pt>
                <c:pt idx="121">
                  <c:v>22848.529180676011</c:v>
                </c:pt>
                <c:pt idx="122">
                  <c:v>23298.119448949757</c:v>
                </c:pt>
                <c:pt idx="123">
                  <c:v>23616.074711866208</c:v>
                </c:pt>
                <c:pt idx="124">
                  <c:v>24278.634744145471</c:v>
                </c:pt>
                <c:pt idx="125">
                  <c:v>24603.174663290505</c:v>
                </c:pt>
                <c:pt idx="126">
                  <c:v>25230.224231062657</c:v>
                </c:pt>
                <c:pt idx="127">
                  <c:v>26051.550692973986</c:v>
                </c:pt>
                <c:pt idx="128">
                  <c:v>26848.774125103857</c:v>
                </c:pt>
                <c:pt idx="129">
                  <c:v>27734.749851852728</c:v>
                </c:pt>
                <c:pt idx="130">
                  <c:v>28467.061008371198</c:v>
                </c:pt>
                <c:pt idx="131">
                  <c:v>28405.464787743713</c:v>
                </c:pt>
                <c:pt idx="132">
                  <c:v>28603.924855913545</c:v>
                </c:pt>
                <c:pt idx="133">
                  <c:v>29074.234618222948</c:v>
                </c:pt>
                <c:pt idx="134">
                  <c:v>29845.238827073219</c:v>
                </c:pt>
                <c:pt idx="135">
                  <c:v>30481.353799102111</c:v>
                </c:pt>
                <c:pt idx="136">
                  <c:v>31004.463178775106</c:v>
                </c:pt>
                <c:pt idx="137">
                  <c:v>31357.365241635685</c:v>
                </c:pt>
                <c:pt idx="138">
                  <c:v>31177.721971679133</c:v>
                </c:pt>
              </c:numCache>
            </c:numRef>
          </c:val>
          <c:smooth val="0"/>
        </c:ser>
        <c:ser>
          <c:idx val="1"/>
          <c:order val="2"/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'PerCapita GDP'!$BJ$21:$GR$21</c:f>
              <c:numCache>
                <c:formatCode>#,##0</c:formatCode>
                <c:ptCount val="139"/>
                <c:pt idx="0">
                  <c:v>1207.0859823467688</c:v>
                </c:pt>
                <c:pt idx="1">
                  <c:v>1298.0686431295362</c:v>
                </c:pt>
                <c:pt idx="2">
                  <c:v>1473.1228930432119</c:v>
                </c:pt>
                <c:pt idx="3">
                  <c:v>1597.6056682140238</c:v>
                </c:pt>
                <c:pt idx="4">
                  <c:v>1458.8836812952707</c:v>
                </c:pt>
                <c:pt idx="5">
                  <c:v>1496.3304421665555</c:v>
                </c:pt>
                <c:pt idx="6">
                  <c:v>1519.2505288606831</c:v>
                </c:pt>
                <c:pt idx="7">
                  <c:v>1668.4334156477744</c:v>
                </c:pt>
                <c:pt idx="8">
                  <c:v>1617.916891527253</c:v>
                </c:pt>
                <c:pt idx="9">
                  <c:v>1520.2767175572517</c:v>
                </c:pt>
                <c:pt idx="10">
                  <c:v>1646.005101132926</c:v>
                </c:pt>
                <c:pt idx="11">
                  <c:v>1679.07498082709</c:v>
                </c:pt>
                <c:pt idx="12">
                  <c:v>1691.6622660329754</c:v>
                </c:pt>
                <c:pt idx="13">
                  <c:v>1720.3548085901027</c:v>
                </c:pt>
                <c:pt idx="14">
                  <c:v>1715.6703424260011</c:v>
                </c:pt>
                <c:pt idx="15">
                  <c:v>1661.0286901806846</c:v>
                </c:pt>
                <c:pt idx="16">
                  <c:v>1616.5461017338384</c:v>
                </c:pt>
                <c:pt idx="17">
                  <c:v>1585.393707531548</c:v>
                </c:pt>
                <c:pt idx="18">
                  <c:v>1641.4772727272725</c:v>
                </c:pt>
                <c:pt idx="19">
                  <c:v>1630.4446204321757</c:v>
                </c:pt>
                <c:pt idx="20">
                  <c:v>1624.0919074167934</c:v>
                </c:pt>
                <c:pt idx="21">
                  <c:v>1653.6779546983628</c:v>
                </c:pt>
                <c:pt idx="22">
                  <c:v>1769.7588747488278</c:v>
                </c:pt>
                <c:pt idx="23">
                  <c:v>1700.2111580351188</c:v>
                </c:pt>
                <c:pt idx="24">
                  <c:v>1711.6065501217083</c:v>
                </c:pt>
                <c:pt idx="25">
                  <c:v>1689.0455471718897</c:v>
                </c:pt>
                <c:pt idx="26">
                  <c:v>1547.5381072486018</c:v>
                </c:pt>
                <c:pt idx="27">
                  <c:v>1618.9410480349345</c:v>
                </c:pt>
                <c:pt idx="28">
                  <c:v>1735.9526138463211</c:v>
                </c:pt>
                <c:pt idx="29">
                  <c:v>1755.9510928370482</c:v>
                </c:pt>
                <c:pt idx="30">
                  <c:v>1786.27598836583</c:v>
                </c:pt>
                <c:pt idx="31">
                  <c:v>1901.0129160190793</c:v>
                </c:pt>
                <c:pt idx="32">
                  <c:v>1833.0849478390462</c:v>
                </c:pt>
                <c:pt idx="33">
                  <c:v>1828.8493049315505</c:v>
                </c:pt>
                <c:pt idx="34">
                  <c:v>1810.2362204724409</c:v>
                </c:pt>
                <c:pt idx="35">
                  <c:v>1777.2957717033398</c:v>
                </c:pt>
                <c:pt idx="36">
                  <c:v>1851.3149720439014</c:v>
                </c:pt>
                <c:pt idx="37">
                  <c:v>1896.4010282776349</c:v>
                </c:pt>
                <c:pt idx="38">
                  <c:v>1957.1610926729638</c:v>
                </c:pt>
                <c:pt idx="39">
                  <c:v>1977.485928705441</c:v>
                </c:pt>
                <c:pt idx="40">
                  <c:v>1895.1052472555141</c:v>
                </c:pt>
                <c:pt idx="41">
                  <c:v>2017.2051615484645</c:v>
                </c:pt>
                <c:pt idx="42">
                  <c:v>1988.6724960254371</c:v>
                </c:pt>
                <c:pt idx="43">
                  <c:v>2055.6186152099885</c:v>
                </c:pt>
                <c:pt idx="44">
                  <c:v>2013.677811550152</c:v>
                </c:pt>
                <c:pt idx="45">
                  <c:v>2032.919405892379</c:v>
                </c:pt>
                <c:pt idx="46">
                  <c:v>2113.2394911236879</c:v>
                </c:pt>
                <c:pt idx="47">
                  <c:v>2073.4227091442026</c:v>
                </c:pt>
                <c:pt idx="48">
                  <c:v>2045.0596658711215</c:v>
                </c:pt>
                <c:pt idx="49">
                  <c:v>2044.0946375231142</c:v>
                </c:pt>
                <c:pt idx="50">
                  <c:v>2177.1853805576488</c:v>
                </c:pt>
                <c:pt idx="51">
                  <c:v>2212.4141796272943</c:v>
                </c:pt>
                <c:pt idx="52">
                  <c:v>2283.6138339189938</c:v>
                </c:pt>
                <c:pt idx="53">
                  <c:v>2289.9253902137593</c:v>
                </c:pt>
                <c:pt idx="54">
                  <c:v>2331.0072953011008</c:v>
                </c:pt>
                <c:pt idx="55">
                  <c:v>2450.5203660506008</c:v>
                </c:pt>
                <c:pt idx="56">
                  <c:v>2416.9109157118751</c:v>
                </c:pt>
                <c:pt idx="57">
                  <c:v>2599.9032839495317</c:v>
                </c:pt>
                <c:pt idx="58">
                  <c:v>2583.9317578448013</c:v>
                </c:pt>
                <c:pt idx="59">
                  <c:v>2738.9056441189141</c:v>
                </c:pt>
                <c:pt idx="60">
                  <c:v>2620.388142461079</c:v>
                </c:pt>
                <c:pt idx="61">
                  <c:v>2528.8701161562831</c:v>
                </c:pt>
                <c:pt idx="62">
                  <c:v>2559.4426078587271</c:v>
                </c:pt>
                <c:pt idx="63">
                  <c:v>2485.9464389354116</c:v>
                </c:pt>
                <c:pt idx="64">
                  <c:v>2555.7928457020826</c:v>
                </c:pt>
                <c:pt idx="65">
                  <c:v>2582.7739126896945</c:v>
                </c:pt>
                <c:pt idx="66">
                  <c:v>1988.8351471180977</c:v>
                </c:pt>
                <c:pt idx="67">
                  <c:v>1807.7706345086451</c:v>
                </c:pt>
                <c:pt idx="68">
                  <c:v>1790.2211321650382</c:v>
                </c:pt>
                <c:pt idx="69">
                  <c:v>1914.6451385350942</c:v>
                </c:pt>
                <c:pt idx="70">
                  <c:v>2080.4053267073027</c:v>
                </c:pt>
                <c:pt idx="71">
                  <c:v>2029.5623388121173</c:v>
                </c:pt>
                <c:pt idx="72">
                  <c:v>2126.2699564586355</c:v>
                </c:pt>
                <c:pt idx="73">
                  <c:v>2187.5923750331599</c:v>
                </c:pt>
                <c:pt idx="74">
                  <c:v>2271.4522072647965</c:v>
                </c:pt>
                <c:pt idx="75">
                  <c:v>2101.5595851055891</c:v>
                </c:pt>
                <c:pt idx="76">
                  <c:v>2178.8094180364283</c:v>
                </c:pt>
                <c:pt idx="77">
                  <c:v>2197.5168056422876</c:v>
                </c:pt>
                <c:pt idx="78">
                  <c:v>2185.7345919743411</c:v>
                </c:pt>
                <c:pt idx="79">
                  <c:v>2154.8226103938373</c:v>
                </c:pt>
                <c:pt idx="80">
                  <c:v>2188.9705659377451</c:v>
                </c:pt>
                <c:pt idx="81">
                  <c:v>2386.4929017976888</c:v>
                </c:pt>
                <c:pt idx="82">
                  <c:v>2558.4704939111807</c:v>
                </c:pt>
                <c:pt idx="83">
                  <c:v>2527.6238183638125</c:v>
                </c:pt>
                <c:pt idx="84">
                  <c:v>2695.5914219113129</c:v>
                </c:pt>
                <c:pt idx="85">
                  <c:v>2778.3249248902025</c:v>
                </c:pt>
                <c:pt idx="86">
                  <c:v>2977.8754231613616</c:v>
                </c:pt>
                <c:pt idx="87">
                  <c:v>3046.1154011307831</c:v>
                </c:pt>
                <c:pt idx="88">
                  <c:v>3149.8175723874442</c:v>
                </c:pt>
                <c:pt idx="89">
                  <c:v>3050.4518883739597</c:v>
                </c:pt>
                <c:pt idx="90">
                  <c:v>3071.6499331439081</c:v>
                </c:pt>
                <c:pt idx="91">
                  <c:v>3436.0394842151604</c:v>
                </c:pt>
                <c:pt idx="92">
                  <c:v>3799.5304008166613</c:v>
                </c:pt>
                <c:pt idx="93">
                  <c:v>4151.3741370698935</c:v>
                </c:pt>
                <c:pt idx="94">
                  <c:v>4514.9372439853714</c:v>
                </c:pt>
                <c:pt idx="95">
                  <c:v>4762.2355846408263</c:v>
                </c:pt>
                <c:pt idx="96">
                  <c:v>5059.7536821718868</c:v>
                </c:pt>
                <c:pt idx="97">
                  <c:v>5334.1105972476635</c:v>
                </c:pt>
                <c:pt idx="98">
                  <c:v>5588.174071410227</c:v>
                </c:pt>
                <c:pt idx="99">
                  <c:v>6032.0411520152302</c:v>
                </c:pt>
                <c:pt idx="100">
                  <c:v>6319.1336974542137</c:v>
                </c:pt>
                <c:pt idx="101">
                  <c:v>6618.4713953970422</c:v>
                </c:pt>
                <c:pt idx="102">
                  <c:v>7099.2917745204504</c:v>
                </c:pt>
                <c:pt idx="103">
                  <c:v>7661.3421311009906</c:v>
                </c:pt>
                <c:pt idx="104">
                  <c:v>8149.4332967440832</c:v>
                </c:pt>
                <c:pt idx="105">
                  <c:v>8346.3019072766529</c:v>
                </c:pt>
                <c:pt idx="106">
                  <c:v>8599.2691568523642</c:v>
                </c:pt>
                <c:pt idx="107">
                  <c:v>8833.0634759461009</c:v>
                </c:pt>
                <c:pt idx="108">
                  <c:v>9022.9970217330319</c:v>
                </c:pt>
                <c:pt idx="109">
                  <c:v>9068.087985128177</c:v>
                </c:pt>
                <c:pt idx="110">
                  <c:v>9202.5097923728863</c:v>
                </c:pt>
                <c:pt idx="111">
                  <c:v>9185.7126206596931</c:v>
                </c:pt>
                <c:pt idx="112">
                  <c:v>9293.0026372109241</c:v>
                </c:pt>
                <c:pt idx="113">
                  <c:v>9477.8029196709449</c:v>
                </c:pt>
                <c:pt idx="114">
                  <c:v>9570.9754285531526</c:v>
                </c:pt>
                <c:pt idx="115">
                  <c:v>9721.7705748092503</c:v>
                </c:pt>
                <c:pt idx="116">
                  <c:v>9997.9962568548635</c:v>
                </c:pt>
                <c:pt idx="117">
                  <c:v>10520.051824167167</c:v>
                </c:pt>
                <c:pt idx="118">
                  <c:v>11045.995659176613</c:v>
                </c:pt>
                <c:pt idx="119">
                  <c:v>11581.576550095993</c:v>
                </c:pt>
                <c:pt idx="120">
                  <c:v>12054.808890774155</c:v>
                </c:pt>
                <c:pt idx="121">
                  <c:v>12327.06195601531</c:v>
                </c:pt>
                <c:pt idx="122">
                  <c:v>12413.917676939862</c:v>
                </c:pt>
                <c:pt idx="123">
                  <c:v>12261.639422871111</c:v>
                </c:pt>
                <c:pt idx="124">
                  <c:v>12533.812202205516</c:v>
                </c:pt>
                <c:pt idx="125">
                  <c:v>12860.397895744887</c:v>
                </c:pt>
                <c:pt idx="126">
                  <c:v>13152.49525516</c:v>
                </c:pt>
                <c:pt idx="127">
                  <c:v>13643.24990259365</c:v>
                </c:pt>
                <c:pt idx="128">
                  <c:v>14236.246541423914</c:v>
                </c:pt>
                <c:pt idx="129">
                  <c:v>14871.801584766681</c:v>
                </c:pt>
                <c:pt idx="130">
                  <c:v>15621.719678146395</c:v>
                </c:pt>
                <c:pt idx="131">
                  <c:v>16163.327737518781</c:v>
                </c:pt>
                <c:pt idx="132">
                  <c:v>16572.834026818295</c:v>
                </c:pt>
                <c:pt idx="133">
                  <c:v>17059.177824292179</c:v>
                </c:pt>
                <c:pt idx="134">
                  <c:v>17588.189702384116</c:v>
                </c:pt>
                <c:pt idx="135">
                  <c:v>18193.961339328751</c:v>
                </c:pt>
                <c:pt idx="136">
                  <c:v>18895.316239912023</c:v>
                </c:pt>
                <c:pt idx="137">
                  <c:v>19551.158666156418</c:v>
                </c:pt>
                <c:pt idx="138">
                  <c:v>19706.255587191354</c:v>
                </c:pt>
              </c:numCache>
            </c:numRef>
          </c:val>
          <c:smooth val="0"/>
        </c:ser>
        <c:ser>
          <c:idx val="3"/>
          <c:order val="3"/>
          <c:spPr>
            <a:ln w="34925"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'PerCapita GDP'!$BJ$199:$GR$199</c:f>
              <c:numCache>
                <c:formatCode>General</c:formatCode>
                <c:ptCount val="139"/>
                <c:pt idx="80" formatCode="#,##0">
                  <c:v>2110.7375878729968</c:v>
                </c:pt>
                <c:pt idx="81" formatCode="#,##0">
                  <c:v>2197.005536460234</c:v>
                </c:pt>
                <c:pt idx="82" formatCode="#,##0">
                  <c:v>2257.9803276936786</c:v>
                </c:pt>
                <c:pt idx="83" formatCode="#,##0">
                  <c:v>2328.9879060093858</c:v>
                </c:pt>
                <c:pt idx="84" formatCode="#,##0">
                  <c:v>2363.4138861859774</c:v>
                </c:pt>
                <c:pt idx="85" formatCode="#,##0">
                  <c:v>2466.7170170727891</c:v>
                </c:pt>
                <c:pt idx="86" formatCode="#,##0">
                  <c:v>2533.8230115051974</c:v>
                </c:pt>
                <c:pt idx="87" formatCode="#,##0">
                  <c:v>2577.8009482567736</c:v>
                </c:pt>
                <c:pt idx="88" formatCode="#,##0">
                  <c:v>2606.8812108084485</c:v>
                </c:pt>
                <c:pt idx="89" formatCode="#,##0">
                  <c:v>2674.7974032347111</c:v>
                </c:pt>
                <c:pt idx="90" formatCode="#,##0">
                  <c:v>2772.5805907823415</c:v>
                </c:pt>
                <c:pt idx="91" formatCode="#,##0">
                  <c:v>2830.9087657252162</c:v>
                </c:pt>
                <c:pt idx="92" formatCode="#,##0">
                  <c:v>2913.6118041886625</c:v>
                </c:pt>
                <c:pt idx="93" formatCode="#,##0">
                  <c:v>2977.9747285397052</c:v>
                </c:pt>
                <c:pt idx="94" formatCode="#,##0">
                  <c:v>3130.2484095494196</c:v>
                </c:pt>
                <c:pt idx="95" formatCode="#,##0">
                  <c:v>3228.2647858678115</c:v>
                </c:pt>
                <c:pt idx="96" formatCode="#,##0">
                  <c:v>3335.1518491409033</c:v>
                </c:pt>
                <c:pt idx="97" formatCode="#,##0">
                  <c:v>3390.2571637920305</c:v>
                </c:pt>
                <c:pt idx="98" formatCode="#,##0">
                  <c:v>3504.5040609263178</c:v>
                </c:pt>
                <c:pt idx="99" formatCode="#,##0">
                  <c:v>3623.574254992016</c:v>
                </c:pt>
                <c:pt idx="100" formatCode="#,##0">
                  <c:v>3729.4373347707365</c:v>
                </c:pt>
                <c:pt idx="101" formatCode="#,##0">
                  <c:v>3802.9663296976064</c:v>
                </c:pt>
                <c:pt idx="102" formatCode="#,##0">
                  <c:v>3904.4384942976121</c:v>
                </c:pt>
                <c:pt idx="103" formatCode="#,##0">
                  <c:v>4082.588683315711</c:v>
                </c:pt>
                <c:pt idx="104" formatCode="#,##0">
                  <c:v>4099.3797890259157</c:v>
                </c:pt>
                <c:pt idx="105" formatCode="#,##0">
                  <c:v>4087.2687804037168</c:v>
                </c:pt>
                <c:pt idx="106" formatCode="#,##0">
                  <c:v>4213.3919211859211</c:v>
                </c:pt>
                <c:pt idx="107" formatCode="#,##0">
                  <c:v>4309.2265360553329</c:v>
                </c:pt>
                <c:pt idx="108" formatCode="#,##0">
                  <c:v>4422.311835214161</c:v>
                </c:pt>
                <c:pt idx="109" formatCode="#,##0">
                  <c:v>4499.7738959830458</c:v>
                </c:pt>
                <c:pt idx="110" formatCode="#,##0">
                  <c:v>4511.7389212823982</c:v>
                </c:pt>
                <c:pt idx="111" formatCode="#,##0">
                  <c:v>4523.4433726844918</c:v>
                </c:pt>
                <c:pt idx="112" formatCode="#,##0">
                  <c:v>4501.1927230085485</c:v>
                </c:pt>
                <c:pt idx="113" formatCode="#,##0">
                  <c:v>4541.033317666007</c:v>
                </c:pt>
                <c:pt idx="114" formatCode="#,##0">
                  <c:v>4668.1745199810985</c:v>
                </c:pt>
                <c:pt idx="115" formatCode="#,##0">
                  <c:v>4748.0223900302653</c:v>
                </c:pt>
                <c:pt idx="116" formatCode="#,##0">
                  <c:v>4832.7726342695896</c:v>
                </c:pt>
                <c:pt idx="117" formatCode="#,##0">
                  <c:v>4932.1727078853737</c:v>
                </c:pt>
                <c:pt idx="118" formatCode="#,##0">
                  <c:v>5056.2792467739146</c:v>
                </c:pt>
                <c:pt idx="119" formatCode="#,##0">
                  <c:v>5130.0360798357133</c:v>
                </c:pt>
                <c:pt idx="120" formatCode="#,##0">
                  <c:v>5149.731181777448</c:v>
                </c:pt>
                <c:pt idx="121" formatCode="#,##0">
                  <c:v>5137.2637069414914</c:v>
                </c:pt>
                <c:pt idx="122" formatCode="#,##0">
                  <c:v>5165.3310712911225</c:v>
                </c:pt>
                <c:pt idx="123" formatCode="#,##0">
                  <c:v>5199.8756070077879</c:v>
                </c:pt>
                <c:pt idx="124" formatCode="#,##0">
                  <c:v>5303.7772264938212</c:v>
                </c:pt>
                <c:pt idx="125" formatCode="#,##0">
                  <c:v>5446.0671888067191</c:v>
                </c:pt>
                <c:pt idx="126" formatCode="#,##0">
                  <c:v>5551.7740884886516</c:v>
                </c:pt>
                <c:pt idx="127" formatCode="#,##0">
                  <c:v>5690.0199595115228</c:v>
                </c:pt>
                <c:pt idx="128" formatCode="#,##0">
                  <c:v>5708.7309541273362</c:v>
                </c:pt>
                <c:pt idx="129" formatCode="#,##0">
                  <c:v>5833.2554919139293</c:v>
                </c:pt>
                <c:pt idx="130" formatCode="#,##0">
                  <c:v>6037.6758874956095</c:v>
                </c:pt>
                <c:pt idx="131" formatCode="#,##0">
                  <c:v>6131.7054714729165</c:v>
                </c:pt>
                <c:pt idx="132" formatCode="#,##0">
                  <c:v>6261.7342670542766</c:v>
                </c:pt>
                <c:pt idx="133" formatCode="#,##0">
                  <c:v>6469.1195749421013</c:v>
                </c:pt>
                <c:pt idx="134" formatCode="#,##0">
                  <c:v>6738.2813332867345</c:v>
                </c:pt>
                <c:pt idx="135" formatCode="#,##0">
                  <c:v>6960.0310347543327</c:v>
                </c:pt>
                <c:pt idx="136" formatCode="#,##0">
                  <c:v>7238.3834833498449</c:v>
                </c:pt>
                <c:pt idx="137" formatCode="#,##0">
                  <c:v>7467.6482323114678</c:v>
                </c:pt>
                <c:pt idx="138" formatCode="#,##0">
                  <c:v>7613.9229239427013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311104"/>
        <c:axId val="277158080"/>
      </c:lineChart>
      <c:catAx>
        <c:axId val="83311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ES"/>
          </a:p>
        </c:txPr>
        <c:crossAx val="277158080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277158080"/>
        <c:scaling>
          <c:orientation val="minMax"/>
          <c:max val="320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3311104"/>
        <c:crosses val="autoZero"/>
        <c:crossBetween val="midCat"/>
        <c:majorUnit val="2000"/>
      </c:valAx>
    </c:plotArea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es-ES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gdc.net/maddison/" TargetMode="External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gdc.net/maddison/" TargetMode="External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gdc.net/maddison/" TargetMode="Externa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0.07378</cdr:x>
      <cdr:y>0.7889</cdr:y>
    </cdr:from>
    <cdr:to>
      <cdr:x>0.11733</cdr:x>
      <cdr:y>0.83762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684480" y="4807856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0.92903</cdr:x>
      <cdr:y>0.62809</cdr:y>
    </cdr:from>
    <cdr:to>
      <cdr:x>0.97259</cdr:x>
      <cdr:y>0.67681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8619177" y="3827812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SVK</a:t>
          </a:r>
        </a:p>
      </cdr:txBody>
    </cdr:sp>
  </cdr:relSizeAnchor>
  <cdr:relSizeAnchor xmlns:cdr="http://schemas.openxmlformats.org/drawingml/2006/chartDrawing">
    <cdr:from>
      <cdr:x>0.93614</cdr:x>
      <cdr:y>0.37369</cdr:y>
    </cdr:from>
    <cdr:to>
      <cdr:x>0.9797</cdr:x>
      <cdr:y>0.42241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685150" y="2277423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0.64903</cdr:x>
      <cdr:y>0.48465</cdr:y>
    </cdr:from>
    <cdr:to>
      <cdr:x>0.73867</cdr:x>
      <cdr:y>0.55751</cdr:y>
    </cdr:to>
    <cdr:sp macro="" textlink="">
      <cdr:nvSpPr>
        <cdr:cNvPr id="5" name="QuadreDeText 1"/>
        <cdr:cNvSpPr txBox="1"/>
      </cdr:nvSpPr>
      <cdr:spPr>
        <a:xfrm xmlns:a="http://schemas.openxmlformats.org/drawingml/2006/main">
          <a:off x="6021449" y="2953657"/>
          <a:ext cx="831602" cy="4440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100" b="1">
              <a:solidFill>
                <a:srgbClr val="00B0F0"/>
              </a:solidFill>
            </a:rPr>
            <a:t>WESTERN</a:t>
          </a:r>
        </a:p>
        <a:p xmlns:a="http://schemas.openxmlformats.org/drawingml/2006/main">
          <a:pPr algn="ctr"/>
          <a:r>
            <a:rPr lang="es-ES" sz="1100" b="1">
              <a:solidFill>
                <a:srgbClr val="00B0F0"/>
              </a:solidFill>
            </a:rPr>
            <a:t>EUROPE-12</a:t>
          </a:r>
        </a:p>
      </cdr:txBody>
    </cdr:sp>
  </cdr:relSizeAnchor>
  <cdr:relSizeAnchor xmlns:cdr="http://schemas.openxmlformats.org/drawingml/2006/chartDrawing">
    <cdr:from>
      <cdr:x>0.91125</cdr:x>
      <cdr:y>0.49954</cdr:y>
    </cdr:from>
    <cdr:to>
      <cdr:x>0.95481</cdr:x>
      <cdr:y>0.54825</cdr:y>
    </cdr:to>
    <cdr:sp macro="" textlink="">
      <cdr:nvSpPr>
        <cdr:cNvPr id="6" name="QuadreDeText 1"/>
        <cdr:cNvSpPr txBox="1"/>
      </cdr:nvSpPr>
      <cdr:spPr>
        <a:xfrm xmlns:a="http://schemas.openxmlformats.org/drawingml/2006/main">
          <a:off x="8454241" y="3044371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7030A0"/>
              </a:solidFill>
            </a:rPr>
            <a:t>CZE</a:t>
          </a:r>
        </a:p>
      </cdr:txBody>
    </cdr:sp>
  </cdr:relSizeAnchor>
  <cdr:relSizeAnchor xmlns:cdr="http://schemas.openxmlformats.org/drawingml/2006/chartDrawing">
    <cdr:from>
      <cdr:x>0.83392</cdr:x>
      <cdr:y>0.77288</cdr:y>
    </cdr:from>
    <cdr:to>
      <cdr:x>0.87748</cdr:x>
      <cdr:y>0.8216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7736774" y="4710215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B050"/>
              </a:solidFill>
            </a:rPr>
            <a:t>BRA</a:t>
          </a:r>
        </a:p>
      </cdr:txBody>
    </cdr:sp>
  </cdr:relSizeAnchor>
  <cdr:relSizeAnchor xmlns:cdr="http://schemas.openxmlformats.org/drawingml/2006/chartDrawing">
    <cdr:from>
      <cdr:x>0.06592</cdr:x>
      <cdr:y>0.04487</cdr:y>
    </cdr:from>
    <cdr:to>
      <cdr:x>0.58044</cdr:x>
      <cdr:y>0.08931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611578" y="273463"/>
          <a:ext cx="4773552" cy="2708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ES" sz="1100" b="1">
              <a:solidFill>
                <a:srgbClr val="00B0F0"/>
              </a:solidFill>
            </a:rPr>
            <a:t>WESTERN</a:t>
          </a:r>
          <a:r>
            <a:rPr lang="es-ES" sz="1100" b="1" baseline="0">
              <a:solidFill>
                <a:srgbClr val="00B0F0"/>
              </a:solidFill>
            </a:rPr>
            <a:t> </a:t>
          </a:r>
          <a:r>
            <a:rPr lang="es-ES" sz="1100" b="1">
              <a:solidFill>
                <a:srgbClr val="00B0F0"/>
              </a:solidFill>
            </a:rPr>
            <a:t>EUROPE-12 = AUT BEL DNK FIN FRA DEU ITA NLD NOR SWE</a:t>
          </a:r>
          <a:r>
            <a:rPr lang="es-ES" sz="1100" b="1" baseline="0">
              <a:solidFill>
                <a:srgbClr val="00B0F0"/>
              </a:solidFill>
            </a:rPr>
            <a:t> CHE GBR</a:t>
          </a:r>
          <a:endParaRPr lang="es-ES" sz="1100" b="1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0.07317</cdr:x>
      <cdr:y>0.11111</cdr:y>
    </cdr:from>
    <cdr:to>
      <cdr:x>0.39837</cdr:x>
      <cdr:y>0.24444</cdr:y>
    </cdr:to>
    <cdr:sp macro="" textlink="">
      <cdr:nvSpPr>
        <cdr:cNvPr id="9" name="QuadreDeText 1"/>
        <cdr:cNvSpPr txBox="1"/>
      </cdr:nvSpPr>
      <cdr:spPr>
        <a:xfrm xmlns:a="http://schemas.openxmlformats.org/drawingml/2006/main">
          <a:off x="648073" y="720080"/>
          <a:ext cx="2880320" cy="8640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FF0000"/>
              </a:solidFill>
              <a:latin typeface="Calibri" panose="020F0502020204030204" pitchFamily="34" charset="0"/>
            </a:rPr>
            <a:t>GDP per </a:t>
          </a:r>
          <a:r>
            <a:rPr lang="es-ES" sz="1400" b="1">
              <a:solidFill>
                <a:srgbClr val="FF0000"/>
              </a:solidFill>
              <a:latin typeface="Calibri" panose="020F0502020204030204" pitchFamily="34" charset="0"/>
            </a:rPr>
            <a:t>capita </a:t>
          </a:r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1846-2008 </a:t>
          </a:r>
          <a:endParaRPr lang="es-ES" sz="1400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>
              <a:solidFill>
                <a:srgbClr val="FF0000"/>
              </a:solidFill>
              <a:latin typeface="Calibri" panose="020F0502020204030204" pitchFamily="34" charset="0"/>
            </a:rPr>
            <a:t>(</a:t>
          </a:r>
          <a:r>
            <a:rPr lang="ca-ES" sz="1200" smtClean="0">
              <a:solidFill>
                <a:srgbClr val="FF0000"/>
              </a:solidFill>
              <a:latin typeface="Calibri" pitchFamily="34" charset="0"/>
            </a:rPr>
            <a:t>1990 </a:t>
          </a:r>
          <a:r>
            <a:rPr lang="ca-ES" sz="1200">
              <a:solidFill>
                <a:srgbClr val="FF0000"/>
              </a:solidFill>
              <a:latin typeface="Calibri" pitchFamily="34" charset="0"/>
            </a:rPr>
            <a:t>IGK dollars</a:t>
          </a:r>
          <a:r>
            <a:rPr lang="es-ES" sz="1200">
              <a:solidFill>
                <a:srgbClr val="FF0000"/>
              </a:solidFill>
              <a:latin typeface="Calibri" panose="020F0502020204030204" pitchFamily="34" charset="0"/>
            </a:rPr>
            <a:t>)</a:t>
          </a:r>
          <a:endParaRPr lang="es-ES" sz="1200" b="1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www.ggdc.net/maddison/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Historical_Statistics/vertical-file_02-2010.xls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0.08231</cdr:x>
      <cdr:y>0.04028</cdr:y>
    </cdr:from>
    <cdr:to>
      <cdr:x>0.41932</cdr:x>
      <cdr:y>0.14209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734905" y="265365"/>
          <a:ext cx="3009015" cy="6707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 1913-2008</a:t>
          </a:r>
          <a:r>
            <a:rPr lang="es-ES" sz="1200" b="1" smtClean="0">
              <a:solidFill>
                <a:srgbClr val="FF0000"/>
              </a:solidFill>
              <a:latin typeface="Calibri" panose="020F0502020204030204" pitchFamily="34" charset="0"/>
            </a:rPr>
            <a:t>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</a:t>
          </a:r>
          <a:r>
            <a:rPr lang="ca-ES" sz="1200">
              <a:solidFill>
                <a:srgbClr val="FF0000"/>
              </a:solidFill>
              <a:latin typeface="Calibri" pitchFamily="34" charset="0"/>
            </a:rPr>
            <a:t>1990 IGK </a:t>
          </a:r>
          <a:r>
            <a:rPr lang="ca-ES" sz="1200" smtClean="0">
              <a:solidFill>
                <a:srgbClr val="FF0000"/>
              </a:solidFill>
              <a:latin typeface="Calibri" pitchFamily="34" charset="0"/>
            </a:rPr>
            <a:t>dollars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www.ggdc.net/maddison/</a:t>
          </a:r>
        </a:p>
        <a:p xmlns:a="http://schemas.openxmlformats.org/drawingml/2006/main"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Historical_Statistics/horizontal-file_02-2010.xls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0.08231</cdr:x>
      <cdr:y>0.04028</cdr:y>
    </cdr:from>
    <cdr:to>
      <cdr:x>0.65325</cdr:x>
      <cdr:y>0.12023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734864" y="265365"/>
          <a:ext cx="5097338" cy="5267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 1950-2008</a:t>
          </a:r>
          <a:r>
            <a:rPr lang="es-ES" sz="1200" b="1" smtClean="0">
              <a:solidFill>
                <a:srgbClr val="FF0000"/>
              </a:solidFill>
              <a:latin typeface="Calibri" panose="020F0502020204030204" pitchFamily="34" charset="0"/>
            </a:rPr>
            <a:t>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</a:t>
          </a:r>
          <a:r>
            <a:rPr lang="ca-ES" sz="1200">
              <a:solidFill>
                <a:srgbClr val="FF0000"/>
              </a:solidFill>
              <a:latin typeface="Calibri" pitchFamily="34" charset="0"/>
            </a:rPr>
            <a:t>1990 IGK </a:t>
          </a:r>
          <a:r>
            <a:rPr lang="ca-ES" sz="1200" smtClean="0">
              <a:solidFill>
                <a:srgbClr val="FF0000"/>
              </a:solidFill>
              <a:latin typeface="Calibri" pitchFamily="34" charset="0"/>
            </a:rPr>
            <a:t>dollars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www.ggdc.net/maddison/Historical_Statistics/horizontal-file_02-2010.xls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0.86414</cdr:x>
      <cdr:y>0.07037</cdr:y>
    </cdr:from>
    <cdr:to>
      <cdr:x>0.9077</cdr:x>
      <cdr:y>0.11908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8017163" y="428830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0.92028</cdr:x>
      <cdr:y>0.59291</cdr:y>
    </cdr:from>
    <cdr:to>
      <cdr:x>0.96384</cdr:x>
      <cdr:y>0.64162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8538029" y="3613397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SVK</a:t>
          </a:r>
        </a:p>
      </cdr:txBody>
    </cdr:sp>
  </cdr:relSizeAnchor>
  <cdr:relSizeAnchor xmlns:cdr="http://schemas.openxmlformats.org/drawingml/2006/chartDrawing">
    <cdr:from>
      <cdr:x>0.92917</cdr:x>
      <cdr:y>0.27491</cdr:y>
    </cdr:from>
    <cdr:to>
      <cdr:x>0.97273</cdr:x>
      <cdr:y>0.32363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620496" y="1675410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0.71762</cdr:x>
      <cdr:y>0.30198</cdr:y>
    </cdr:from>
    <cdr:to>
      <cdr:x>0.80725</cdr:x>
      <cdr:y>0.37483</cdr:y>
    </cdr:to>
    <cdr:sp macro="" textlink="">
      <cdr:nvSpPr>
        <cdr:cNvPr id="5" name="QuadreDeText 1"/>
        <cdr:cNvSpPr txBox="1"/>
      </cdr:nvSpPr>
      <cdr:spPr>
        <a:xfrm xmlns:a="http://schemas.openxmlformats.org/drawingml/2006/main">
          <a:off x="6657769" y="1840346"/>
          <a:ext cx="831602" cy="4440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100" b="1">
              <a:solidFill>
                <a:srgbClr val="00B0F0"/>
              </a:solidFill>
            </a:rPr>
            <a:t>WESTERN</a:t>
          </a:r>
        </a:p>
        <a:p xmlns:a="http://schemas.openxmlformats.org/drawingml/2006/main">
          <a:pPr algn="ctr"/>
          <a:r>
            <a:rPr lang="es-ES" sz="1100" b="1">
              <a:solidFill>
                <a:srgbClr val="00B0F0"/>
              </a:solidFill>
            </a:rPr>
            <a:t>EUROPE-12</a:t>
          </a:r>
        </a:p>
      </cdr:txBody>
    </cdr:sp>
  </cdr:relSizeAnchor>
  <cdr:relSizeAnchor xmlns:cdr="http://schemas.openxmlformats.org/drawingml/2006/chartDrawing">
    <cdr:from>
      <cdr:x>0.8714</cdr:x>
      <cdr:y>0.51037</cdr:y>
    </cdr:from>
    <cdr:to>
      <cdr:x>0.91495</cdr:x>
      <cdr:y>0.55908</cdr:y>
    </cdr:to>
    <cdr:sp macro="" textlink="">
      <cdr:nvSpPr>
        <cdr:cNvPr id="6" name="QuadreDeText 1"/>
        <cdr:cNvSpPr txBox="1"/>
      </cdr:nvSpPr>
      <cdr:spPr>
        <a:xfrm xmlns:a="http://schemas.openxmlformats.org/drawingml/2006/main">
          <a:off x="8084458" y="3110345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7030A0"/>
              </a:solidFill>
            </a:rPr>
            <a:t>CZE</a:t>
          </a:r>
        </a:p>
      </cdr:txBody>
    </cdr:sp>
  </cdr:relSizeAnchor>
  <cdr:relSizeAnchor xmlns:cdr="http://schemas.openxmlformats.org/drawingml/2006/chartDrawing">
    <cdr:from>
      <cdr:x>0.85184</cdr:x>
      <cdr:y>0.7377</cdr:y>
    </cdr:from>
    <cdr:to>
      <cdr:x>0.8954</cdr:x>
      <cdr:y>0.78641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7903029" y="4495800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B050"/>
              </a:solidFill>
            </a:rPr>
            <a:t>BRA</a:t>
          </a:r>
        </a:p>
      </cdr:txBody>
    </cdr:sp>
  </cdr:relSizeAnchor>
  <cdr:relSizeAnchor xmlns:cdr="http://schemas.openxmlformats.org/drawingml/2006/chartDrawing">
    <cdr:from>
      <cdr:x>0.06504</cdr:x>
      <cdr:y>0.04348</cdr:y>
    </cdr:from>
    <cdr:to>
      <cdr:x>0.39024</cdr:x>
      <cdr:y>0.17391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576065" y="288032"/>
          <a:ext cx="2880320" cy="8640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FF0000"/>
              </a:solidFill>
              <a:latin typeface="Calibri" panose="020F0502020204030204" pitchFamily="34" charset="0"/>
            </a:rPr>
            <a:t>GDP per capita </a:t>
          </a:r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1945-2008 </a:t>
          </a:r>
          <a:endParaRPr lang="es-ES" sz="1400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>
              <a:solidFill>
                <a:srgbClr val="FF0000"/>
              </a:solidFill>
              <a:latin typeface="Calibri" panose="020F0502020204030204" pitchFamily="34" charset="0"/>
            </a:rPr>
            <a:t>(</a:t>
          </a:r>
          <a:r>
            <a:rPr lang="ca-ES" sz="1200" smtClean="0">
              <a:solidFill>
                <a:srgbClr val="FF0000"/>
              </a:solidFill>
              <a:latin typeface="Calibri" pitchFamily="34" charset="0"/>
            </a:rPr>
            <a:t>1990 </a:t>
          </a:r>
          <a:r>
            <a:rPr lang="ca-ES" sz="1200">
              <a:solidFill>
                <a:srgbClr val="FF0000"/>
              </a:solidFill>
              <a:latin typeface="Calibri" pitchFamily="34" charset="0"/>
            </a:rPr>
            <a:t>IGK dollars</a:t>
          </a:r>
          <a:r>
            <a:rPr lang="es-ES" sz="1200">
              <a:solidFill>
                <a:srgbClr val="FF0000"/>
              </a:solidFill>
              <a:latin typeface="Calibri" panose="020F0502020204030204" pitchFamily="34" charset="0"/>
            </a:rPr>
            <a:t>)</a:t>
          </a:r>
          <a:endParaRPr lang="es-ES" sz="1200" b="1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www.ggdc.net/maddison/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Historical_Statistics/vertical-file_02-2010.xls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0.93422</cdr:x>
      <cdr:y>0.20974</cdr:y>
    </cdr:from>
    <cdr:to>
      <cdr:x>0.97777</cdr:x>
      <cdr:y>0.25846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8667358" y="1278224"/>
          <a:ext cx="404039" cy="2969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0.92903</cdr:x>
      <cdr:y>0.70252</cdr:y>
    </cdr:from>
    <cdr:to>
      <cdr:x>0.97259</cdr:x>
      <cdr:y>0.75124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8619166" y="4281373"/>
          <a:ext cx="404132" cy="2969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SVK</a:t>
          </a:r>
        </a:p>
      </cdr:txBody>
    </cdr:sp>
  </cdr:relSizeAnchor>
  <cdr:relSizeAnchor xmlns:cdr="http://schemas.openxmlformats.org/drawingml/2006/chartDrawing">
    <cdr:from>
      <cdr:x>0.87925</cdr:x>
      <cdr:y>0.48465</cdr:y>
    </cdr:from>
    <cdr:to>
      <cdr:x>0.92281</cdr:x>
      <cdr:y>0.53337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157338" y="2953632"/>
          <a:ext cx="404132" cy="2969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0.61511</cdr:x>
      <cdr:y>0.68763</cdr:y>
    </cdr:from>
    <cdr:to>
      <cdr:x>0.67289</cdr:x>
      <cdr:y>0.75372</cdr:y>
    </cdr:to>
    <cdr:sp macro="" textlink="">
      <cdr:nvSpPr>
        <cdr:cNvPr id="5" name="QuadreDeText 1"/>
        <cdr:cNvSpPr txBox="1"/>
      </cdr:nvSpPr>
      <cdr:spPr>
        <a:xfrm xmlns:a="http://schemas.openxmlformats.org/drawingml/2006/main">
          <a:off x="5706755" y="4190640"/>
          <a:ext cx="536070" cy="40280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100" b="1">
              <a:solidFill>
                <a:srgbClr val="00B0F0"/>
              </a:solidFill>
            </a:rPr>
            <a:t>WEST</a:t>
          </a:r>
        </a:p>
        <a:p xmlns:a="http://schemas.openxmlformats.org/drawingml/2006/main">
          <a:pPr algn="ctr"/>
          <a:r>
            <a:rPr lang="es-ES" sz="1100" b="1">
              <a:solidFill>
                <a:srgbClr val="00B0F0"/>
              </a:solidFill>
            </a:rPr>
            <a:t>EU-12</a:t>
          </a:r>
        </a:p>
      </cdr:txBody>
    </cdr:sp>
  </cdr:relSizeAnchor>
  <cdr:relSizeAnchor xmlns:cdr="http://schemas.openxmlformats.org/drawingml/2006/chartDrawing">
    <cdr:from>
      <cdr:x>0.88814</cdr:x>
      <cdr:y>0.62674</cdr:y>
    </cdr:from>
    <cdr:to>
      <cdr:x>0.9317</cdr:x>
      <cdr:y>0.67545</cdr:y>
    </cdr:to>
    <cdr:sp macro="" textlink="">
      <cdr:nvSpPr>
        <cdr:cNvPr id="6" name="QuadreDeText 1"/>
        <cdr:cNvSpPr txBox="1"/>
      </cdr:nvSpPr>
      <cdr:spPr>
        <a:xfrm xmlns:a="http://schemas.openxmlformats.org/drawingml/2006/main">
          <a:off x="8239795" y="3819566"/>
          <a:ext cx="404132" cy="2968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7030A0"/>
              </a:solidFill>
            </a:rPr>
            <a:t>CZE</a:t>
          </a:r>
        </a:p>
      </cdr:txBody>
    </cdr:sp>
  </cdr:relSizeAnchor>
  <cdr:relSizeAnchor xmlns:cdr="http://schemas.openxmlformats.org/drawingml/2006/chartDrawing">
    <cdr:from>
      <cdr:x>0.9317</cdr:x>
      <cdr:y>0.79318</cdr:y>
    </cdr:from>
    <cdr:to>
      <cdr:x>0.97526</cdr:x>
      <cdr:y>0.8419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8643918" y="4833903"/>
          <a:ext cx="404132" cy="2969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B050"/>
              </a:solidFill>
            </a:rPr>
            <a:t>BRA</a:t>
          </a:r>
        </a:p>
      </cdr:txBody>
    </cdr:sp>
  </cdr:relSizeAnchor>
  <cdr:relSizeAnchor xmlns:cdr="http://schemas.openxmlformats.org/drawingml/2006/chartDrawing">
    <cdr:from>
      <cdr:x>0.06592</cdr:x>
      <cdr:y>0.04487</cdr:y>
    </cdr:from>
    <cdr:to>
      <cdr:x>0.58044</cdr:x>
      <cdr:y>0.08931</cdr:y>
    </cdr:to>
    <cdr:sp macro="" textlink="">
      <cdr:nvSpPr>
        <cdr:cNvPr id="8" name="QuadreDeText 1"/>
        <cdr:cNvSpPr txBox="1"/>
      </cdr:nvSpPr>
      <cdr:spPr>
        <a:xfrm xmlns:a="http://schemas.openxmlformats.org/drawingml/2006/main">
          <a:off x="611578" y="273463"/>
          <a:ext cx="4773552" cy="2708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ES" sz="1100" b="1">
              <a:solidFill>
                <a:srgbClr val="00B0F0"/>
              </a:solidFill>
            </a:rPr>
            <a:t>WESTERN</a:t>
          </a:r>
          <a:r>
            <a:rPr lang="es-ES" sz="1100" b="1" baseline="0">
              <a:solidFill>
                <a:srgbClr val="00B0F0"/>
              </a:solidFill>
            </a:rPr>
            <a:t> </a:t>
          </a:r>
          <a:r>
            <a:rPr lang="es-ES" sz="1100" b="1">
              <a:solidFill>
                <a:srgbClr val="00B0F0"/>
              </a:solidFill>
            </a:rPr>
            <a:t>EUROPE-12 = AUT BEL DNK FIN FRA DEU ITA NLD NOR SWE</a:t>
          </a:r>
          <a:r>
            <a:rPr lang="es-ES" sz="1100" b="1" baseline="0">
              <a:solidFill>
                <a:srgbClr val="00B0F0"/>
              </a:solidFill>
            </a:rPr>
            <a:t> CHE GBR</a:t>
          </a:r>
          <a:endParaRPr lang="es-ES" sz="1100" b="1">
            <a:solidFill>
              <a:srgbClr val="00B0F0"/>
            </a:solidFill>
          </a:endParaRPr>
        </a:p>
      </cdr:txBody>
    </cdr:sp>
  </cdr:relSizeAnchor>
  <cdr:relSizeAnchor xmlns:cdr="http://schemas.openxmlformats.org/drawingml/2006/chartDrawing">
    <cdr:from>
      <cdr:x>0.90859</cdr:x>
      <cdr:y>0.05164</cdr:y>
    </cdr:from>
    <cdr:to>
      <cdr:x>0.95214</cdr:x>
      <cdr:y>0.10036</cdr:y>
    </cdr:to>
    <cdr:sp macro="" textlink="">
      <cdr:nvSpPr>
        <cdr:cNvPr id="9" name="QuadreDeText 1"/>
        <cdr:cNvSpPr txBox="1"/>
      </cdr:nvSpPr>
      <cdr:spPr>
        <a:xfrm xmlns:a="http://schemas.openxmlformats.org/drawingml/2006/main">
          <a:off x="8429503" y="314697"/>
          <a:ext cx="404039" cy="2969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chemeClr val="accent6">
                  <a:lumMod val="75000"/>
                </a:schemeClr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0.06452</cdr:x>
      <cdr:y>0.1087</cdr:y>
    </cdr:from>
    <cdr:to>
      <cdr:x>0.3871</cdr:x>
      <cdr:y>0.23913</cdr:y>
    </cdr:to>
    <cdr:sp macro="" textlink="">
      <cdr:nvSpPr>
        <cdr:cNvPr id="10" name="QuadreDeText 1"/>
        <cdr:cNvSpPr txBox="1"/>
      </cdr:nvSpPr>
      <cdr:spPr>
        <a:xfrm xmlns:a="http://schemas.openxmlformats.org/drawingml/2006/main">
          <a:off x="576065" y="720080"/>
          <a:ext cx="2880320" cy="8640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FF0000"/>
              </a:solidFill>
              <a:latin typeface="Calibri" panose="020F0502020204030204" pitchFamily="34" charset="0"/>
            </a:rPr>
            <a:t>GDP per capita </a:t>
          </a:r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1846-2008 </a:t>
          </a:r>
          <a:endParaRPr lang="es-ES" sz="1400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>
              <a:solidFill>
                <a:srgbClr val="FF0000"/>
              </a:solidFill>
              <a:latin typeface="Calibri" panose="020F0502020204030204" pitchFamily="34" charset="0"/>
            </a:rPr>
            <a:t>(</a:t>
          </a:r>
          <a:r>
            <a:rPr lang="ca-ES" sz="1200" smtClean="0">
              <a:solidFill>
                <a:srgbClr val="FF0000"/>
              </a:solidFill>
              <a:latin typeface="Calibri" pitchFamily="34" charset="0"/>
            </a:rPr>
            <a:t>1990 </a:t>
          </a:r>
          <a:r>
            <a:rPr lang="ca-ES" sz="1200">
              <a:solidFill>
                <a:srgbClr val="FF0000"/>
              </a:solidFill>
              <a:latin typeface="Calibri" pitchFamily="34" charset="0"/>
            </a:rPr>
            <a:t>IGK dollars</a:t>
          </a:r>
          <a:r>
            <a:rPr lang="es-ES" sz="1200">
              <a:solidFill>
                <a:srgbClr val="FF0000"/>
              </a:solidFill>
              <a:latin typeface="Calibri" panose="020F0502020204030204" pitchFamily="34" charset="0"/>
            </a:rPr>
            <a:t>)</a:t>
          </a:r>
          <a:endParaRPr lang="es-ES" sz="1200" b="1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www.ggdc.net/maddison/</a:t>
          </a:r>
          <a:endParaRPr lang="es-ES" sz="1200" u="sng" smtClean="0">
            <a:solidFill>
              <a:srgbClr val="0000FF"/>
            </a:solidFill>
            <a:latin typeface="Calibri" panose="020F0502020204030204" pitchFamily="34" charset="0"/>
          </a:endParaRPr>
        </a:p>
        <a:p xmlns:a="http://schemas.openxmlformats.org/drawingml/2006/main">
          <a:pPr algn="l"/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Historical_Statistics/vertical-file_02-2010.xls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0.65042</cdr:x>
      <cdr:y>0.37179</cdr:y>
    </cdr:from>
    <cdr:to>
      <cdr:x>0.69347</cdr:x>
      <cdr:y>0.42001</cdr:y>
    </cdr:to>
    <cdr:sp macro="" textlink="">
      <cdr:nvSpPr>
        <cdr:cNvPr id="2" name="QuadreDeText 1"/>
        <cdr:cNvSpPr txBox="1"/>
      </cdr:nvSpPr>
      <cdr:spPr>
        <a:xfrm xmlns:a="http://schemas.openxmlformats.org/drawingml/2006/main">
          <a:off x="6040770" y="2256419"/>
          <a:ext cx="399824" cy="2926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100" b="1"/>
            <a:t>BEL</a:t>
          </a:r>
        </a:p>
      </cdr:txBody>
    </cdr:sp>
  </cdr:relSizeAnchor>
  <cdr:relSizeAnchor xmlns:cdr="http://schemas.openxmlformats.org/drawingml/2006/chartDrawing">
    <cdr:from>
      <cdr:x>0.93564</cdr:x>
      <cdr:y>0.37319</cdr:y>
    </cdr:from>
    <cdr:to>
      <cdr:x>0.9792</cdr:x>
      <cdr:y>0.42041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8685150" y="2277423"/>
          <a:ext cx="404091" cy="2968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FF0000"/>
              </a:solidFill>
            </a:rPr>
            <a:t>ESP</a:t>
          </a:r>
        </a:p>
      </cdr:txBody>
    </cdr:sp>
  </cdr:relSizeAnchor>
  <cdr:relSizeAnchor xmlns:cdr="http://schemas.openxmlformats.org/drawingml/2006/chartDrawing">
    <cdr:from>
      <cdr:x>0.89377</cdr:x>
      <cdr:y>0.26001</cdr:y>
    </cdr:from>
    <cdr:to>
      <cdr:x>0.93683</cdr:x>
      <cdr:y>0.30823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8300790" y="1578004"/>
          <a:ext cx="399917" cy="2926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B050"/>
              </a:solidFill>
            </a:rPr>
            <a:t>JAP</a:t>
          </a:r>
        </a:p>
      </cdr:txBody>
    </cdr:sp>
  </cdr:relSizeAnchor>
  <cdr:relSizeAnchor xmlns:cdr="http://schemas.openxmlformats.org/drawingml/2006/chartDrawing">
    <cdr:from>
      <cdr:x>0.69176</cdr:x>
      <cdr:y>0.03791</cdr:y>
    </cdr:from>
    <cdr:to>
      <cdr:x>0.73532</cdr:x>
      <cdr:y>0.08513</cdr:y>
    </cdr:to>
    <cdr:sp macro="" textlink="">
      <cdr:nvSpPr>
        <cdr:cNvPr id="9" name="QuadreDeText 1"/>
        <cdr:cNvSpPr txBox="1"/>
      </cdr:nvSpPr>
      <cdr:spPr>
        <a:xfrm xmlns:a="http://schemas.openxmlformats.org/drawingml/2006/main">
          <a:off x="6424705" y="230095"/>
          <a:ext cx="404560" cy="2865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100" b="1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0.47967</cdr:x>
      <cdr:y>0.81111</cdr:y>
    </cdr:from>
    <cdr:to>
      <cdr:x>0.96988</cdr:x>
      <cdr:y>0.88105</cdr:y>
    </cdr:to>
    <cdr:sp macro="" textlink="">
      <cdr:nvSpPr>
        <cdr:cNvPr id="6" name="QuadreDeText 1"/>
        <cdr:cNvSpPr txBox="1"/>
      </cdr:nvSpPr>
      <cdr:spPr>
        <a:xfrm xmlns:a="http://schemas.openxmlformats.org/drawingml/2006/main">
          <a:off x="4248473" y="5256584"/>
          <a:ext cx="4341729" cy="4532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</a:t>
          </a:r>
          <a:r>
            <a:rPr lang="es-ES" sz="1200" b="1" smtClean="0">
              <a:solidFill>
                <a:srgbClr val="FF0000"/>
              </a:solidFill>
              <a:latin typeface="Calibri" panose="020F0502020204030204" pitchFamily="34" charset="0"/>
            </a:rPr>
            <a:t>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(current prices &amp; exchange rates, EUR per person)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www.bde.es/webbde/es/estadis/ccff/csvs/cf0319.csv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0.79839</cdr:x>
      <cdr:y>0.07692</cdr:y>
    </cdr:from>
    <cdr:to>
      <cdr:x>0.84274</cdr:x>
      <cdr:y>0.12742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7128792" y="504056"/>
          <a:ext cx="396044" cy="3309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FF0000"/>
              </a:solidFill>
              <a:latin typeface="Calibri" panose="020F0502020204030204" pitchFamily="34" charset="0"/>
            </a:rPr>
            <a:t>US</a:t>
          </a:r>
        </a:p>
      </cdr:txBody>
    </cdr:sp>
  </cdr:relSizeAnchor>
  <cdr:relSizeAnchor xmlns:cdr="http://schemas.openxmlformats.org/drawingml/2006/chartDrawing">
    <cdr:from>
      <cdr:x>0.48536</cdr:x>
      <cdr:y>0.84615</cdr:y>
    </cdr:from>
    <cdr:to>
      <cdr:x>0.97187</cdr:x>
      <cdr:y>0.92307</cdr:y>
    </cdr:to>
    <cdr:sp macro="" textlink="">
      <cdr:nvSpPr>
        <cdr:cNvPr id="10" name="QuadreDeText 1"/>
        <cdr:cNvSpPr txBox="1"/>
      </cdr:nvSpPr>
      <cdr:spPr>
        <a:xfrm xmlns:a="http://schemas.openxmlformats.org/drawingml/2006/main">
          <a:off x="4333780" y="5544616"/>
          <a:ext cx="4344004" cy="5040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(current prices &amp; exchange rates, EUR per person)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www.bde.es/webbde/es/estadis/ccff/csvs/cf0319.csv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0.43548</cdr:x>
      <cdr:y>0.17391</cdr:y>
    </cdr:from>
    <cdr:to>
      <cdr:x>0.50617</cdr:x>
      <cdr:y>0.22441</cdr:y>
    </cdr:to>
    <cdr:sp macro="" textlink="">
      <cdr:nvSpPr>
        <cdr:cNvPr id="5" name="QuadreDeText 1"/>
        <cdr:cNvSpPr txBox="1"/>
      </cdr:nvSpPr>
      <cdr:spPr>
        <a:xfrm xmlns:a="http://schemas.openxmlformats.org/drawingml/2006/main">
          <a:off x="3888432" y="1152128"/>
          <a:ext cx="631190" cy="3345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00B050"/>
              </a:solidFill>
              <a:latin typeface="Calibri" panose="020F0502020204030204" pitchFamily="34" charset="0"/>
            </a:rPr>
            <a:t>JAPAN</a:t>
          </a:r>
        </a:p>
      </cdr:txBody>
    </cdr:sp>
  </cdr:relSizeAnchor>
  <cdr:relSizeAnchor xmlns:cdr="http://schemas.openxmlformats.org/drawingml/2006/chartDrawing">
    <cdr:from>
      <cdr:x>0.625</cdr:x>
      <cdr:y>0.46196</cdr:y>
    </cdr:from>
    <cdr:to>
      <cdr:x>0.73527</cdr:x>
      <cdr:y>0.54127</cdr:y>
    </cdr:to>
    <cdr:sp macro="" textlink="">
      <cdr:nvSpPr>
        <cdr:cNvPr id="11" name="QuadreDeText 1"/>
        <cdr:cNvSpPr txBox="1"/>
      </cdr:nvSpPr>
      <cdr:spPr>
        <a:xfrm xmlns:a="http://schemas.openxmlformats.org/drawingml/2006/main">
          <a:off x="5580620" y="3060340"/>
          <a:ext cx="984591" cy="5254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0000FF"/>
              </a:solidFill>
              <a:latin typeface="Calibri" panose="020F0502020204030204" pitchFamily="34" charset="0"/>
            </a:rPr>
            <a:t>EUROPEAN</a:t>
          </a:r>
        </a:p>
        <a:p xmlns:a="http://schemas.openxmlformats.org/drawingml/2006/main">
          <a:r>
            <a:rPr lang="es-ES" sz="1400" b="1">
              <a:solidFill>
                <a:srgbClr val="0000FF"/>
              </a:solidFill>
              <a:latin typeface="Calibri" panose="020F0502020204030204" pitchFamily="34" charset="0"/>
            </a:rPr>
            <a:t>UNION</a:t>
          </a:r>
        </a:p>
      </cdr:txBody>
    </cdr:sp>
  </cdr:relSizeAnchor>
  <cdr:relSizeAnchor xmlns:cdr="http://schemas.openxmlformats.org/drawingml/2006/chartDrawing">
    <cdr:from>
      <cdr:x>0.46774</cdr:x>
      <cdr:y>0.84162</cdr:y>
    </cdr:from>
    <cdr:to>
      <cdr:x>0.96774</cdr:x>
      <cdr:y>0.91719</cdr:y>
    </cdr:to>
    <cdr:sp macro="" textlink="">
      <cdr:nvSpPr>
        <cdr:cNvPr id="12" name="QuadreDeText 1"/>
        <cdr:cNvSpPr txBox="1"/>
      </cdr:nvSpPr>
      <cdr:spPr>
        <a:xfrm xmlns:a="http://schemas.openxmlformats.org/drawingml/2006/main">
          <a:off x="4176464" y="5544616"/>
          <a:ext cx="4464487" cy="4978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</a:t>
          </a:r>
          <a:r>
            <a:rPr lang="es-ES" sz="1200" b="1" smtClean="0">
              <a:solidFill>
                <a:srgbClr val="FF0000"/>
              </a:solidFill>
              <a:latin typeface="Calibri" panose="020F0502020204030204" pitchFamily="34" charset="0"/>
            </a:rPr>
            <a:t>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(current prices &amp; exchange rates, EUR per person)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www.bde.es/webbde/es/estadis/ccff/csvs/cf0319.csv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0.58468</cdr:x>
      <cdr:y>0.5</cdr:y>
    </cdr:from>
    <cdr:to>
      <cdr:x>0.69495</cdr:x>
      <cdr:y>0.57932</cdr:y>
    </cdr:to>
    <cdr:sp macro="" textlink="">
      <cdr:nvSpPr>
        <cdr:cNvPr id="14" name="QuadreDeText 1"/>
        <cdr:cNvSpPr txBox="1"/>
      </cdr:nvSpPr>
      <cdr:spPr>
        <a:xfrm xmlns:a="http://schemas.openxmlformats.org/drawingml/2006/main">
          <a:off x="5220580" y="3312368"/>
          <a:ext cx="984591" cy="5254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0000FF"/>
              </a:solidFill>
              <a:latin typeface="Calibri" panose="020F0502020204030204" pitchFamily="34" charset="0"/>
            </a:rPr>
            <a:t>EUROPEAN</a:t>
          </a:r>
        </a:p>
        <a:p xmlns:a="http://schemas.openxmlformats.org/drawingml/2006/main">
          <a:r>
            <a:rPr lang="es-ES" sz="1400" b="1">
              <a:solidFill>
                <a:srgbClr val="0000FF"/>
              </a:solidFill>
              <a:latin typeface="Calibri" panose="020F0502020204030204" pitchFamily="34" charset="0"/>
            </a:rPr>
            <a:t>UNION</a:t>
          </a:r>
        </a:p>
      </cdr:txBody>
    </cdr:sp>
  </cdr:relSizeAnchor>
  <cdr:relSizeAnchor xmlns:cdr="http://schemas.openxmlformats.org/drawingml/2006/chartDrawing">
    <cdr:from>
      <cdr:x>0.43952</cdr:x>
      <cdr:y>0.16848</cdr:y>
    </cdr:from>
    <cdr:to>
      <cdr:x>0.51021</cdr:x>
      <cdr:y>0.21898</cdr:y>
    </cdr:to>
    <cdr:sp macro="" textlink="">
      <cdr:nvSpPr>
        <cdr:cNvPr id="15" name="QuadreDeText 1"/>
        <cdr:cNvSpPr txBox="1"/>
      </cdr:nvSpPr>
      <cdr:spPr>
        <a:xfrm xmlns:a="http://schemas.openxmlformats.org/drawingml/2006/main">
          <a:off x="3924436" y="1116124"/>
          <a:ext cx="631190" cy="3345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00B050"/>
              </a:solidFill>
              <a:latin typeface="Calibri" panose="020F0502020204030204" pitchFamily="34" charset="0"/>
            </a:rPr>
            <a:t>JAPAN</a:t>
          </a:r>
        </a:p>
      </cdr:txBody>
    </cdr:sp>
  </cdr:relSizeAnchor>
  <cdr:relSizeAnchor xmlns:cdr="http://schemas.openxmlformats.org/drawingml/2006/chartDrawing">
    <cdr:from>
      <cdr:x>0.61456</cdr:x>
      <cdr:y>0.31745</cdr:y>
    </cdr:from>
    <cdr:to>
      <cdr:x>0.72278</cdr:x>
      <cdr:y>0.36795</cdr:y>
    </cdr:to>
    <cdr:sp macro="" textlink="">
      <cdr:nvSpPr>
        <cdr:cNvPr id="16" name="QuadreDeText 1"/>
        <cdr:cNvSpPr txBox="1"/>
      </cdr:nvSpPr>
      <cdr:spPr>
        <a:xfrm xmlns:a="http://schemas.openxmlformats.org/drawingml/2006/main">
          <a:off x="5487404" y="2103028"/>
          <a:ext cx="966295" cy="334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ysClr val="windowText" lastClr="000000"/>
              </a:solidFill>
              <a:latin typeface="Calibri" panose="020F0502020204030204" pitchFamily="34" charset="0"/>
            </a:rPr>
            <a:t>GERMANY</a:t>
          </a:r>
        </a:p>
      </cdr:txBody>
    </cdr:sp>
  </cdr:relSizeAnchor>
  <cdr:relSizeAnchor xmlns:cdr="http://schemas.openxmlformats.org/drawingml/2006/chartDrawing">
    <cdr:from>
      <cdr:x>0.47581</cdr:x>
      <cdr:y>0.84162</cdr:y>
    </cdr:from>
    <cdr:to>
      <cdr:x>0.97581</cdr:x>
      <cdr:y>0.91719</cdr:y>
    </cdr:to>
    <cdr:sp macro="" textlink="">
      <cdr:nvSpPr>
        <cdr:cNvPr id="6" name="QuadreDeText 1"/>
        <cdr:cNvSpPr txBox="1"/>
      </cdr:nvSpPr>
      <cdr:spPr>
        <a:xfrm xmlns:a="http://schemas.openxmlformats.org/drawingml/2006/main">
          <a:off x="4248472" y="5544616"/>
          <a:ext cx="4464487" cy="4978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</a:t>
          </a:r>
          <a:r>
            <a:rPr lang="es-ES" sz="1200" b="1" smtClean="0">
              <a:solidFill>
                <a:srgbClr val="FF0000"/>
              </a:solidFill>
              <a:latin typeface="Calibri" panose="020F0502020204030204" pitchFamily="34" charset="0"/>
            </a:rPr>
            <a:t>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(current prices &amp; exchange rates, EUR per person)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www.bde.es/webbde/es/estadis/ccff/csvs/cf0319.csv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0.62097</cdr:x>
      <cdr:y>0.30978</cdr:y>
    </cdr:from>
    <cdr:to>
      <cdr:x>0.72919</cdr:x>
      <cdr:y>0.36028</cdr:y>
    </cdr:to>
    <cdr:sp macro="" textlink="">
      <cdr:nvSpPr>
        <cdr:cNvPr id="10" name="QuadreDeText 1"/>
        <cdr:cNvSpPr txBox="1"/>
      </cdr:nvSpPr>
      <cdr:spPr>
        <a:xfrm xmlns:a="http://schemas.openxmlformats.org/drawingml/2006/main">
          <a:off x="5544616" y="2052228"/>
          <a:ext cx="966295" cy="334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ysClr val="windowText" lastClr="000000"/>
              </a:solidFill>
              <a:latin typeface="Calibri" panose="020F0502020204030204" pitchFamily="34" charset="0"/>
            </a:rPr>
            <a:t>GERMANY</a:t>
          </a:r>
        </a:p>
      </cdr:txBody>
    </cdr:sp>
  </cdr:relSizeAnchor>
  <cdr:relSizeAnchor xmlns:cdr="http://schemas.openxmlformats.org/drawingml/2006/chartDrawing">
    <cdr:from>
      <cdr:x>0.88306</cdr:x>
      <cdr:y>0.45652</cdr:y>
    </cdr:from>
    <cdr:to>
      <cdr:x>0.95375</cdr:x>
      <cdr:y>0.50702</cdr:y>
    </cdr:to>
    <cdr:sp macro="" textlink="">
      <cdr:nvSpPr>
        <cdr:cNvPr id="13" name="QuadreDeText 1"/>
        <cdr:cNvSpPr txBox="1"/>
      </cdr:nvSpPr>
      <cdr:spPr>
        <a:xfrm xmlns:a="http://schemas.openxmlformats.org/drawingml/2006/main">
          <a:off x="7884876" y="3024336"/>
          <a:ext cx="631190" cy="3345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FF00FF"/>
              </a:solidFill>
              <a:latin typeface="Calibri" panose="020F0502020204030204" pitchFamily="34" charset="0"/>
            </a:rPr>
            <a:t>SPAIN</a:t>
          </a:r>
        </a:p>
      </cdr:txBody>
    </cdr:sp>
  </cdr:relSizeAnchor>
  <cdr:relSizeAnchor xmlns:cdr="http://schemas.openxmlformats.org/drawingml/2006/chartDrawing">
    <cdr:from>
      <cdr:x>0.42742</cdr:x>
      <cdr:y>0.16848</cdr:y>
    </cdr:from>
    <cdr:to>
      <cdr:x>0.49811</cdr:x>
      <cdr:y>0.21898</cdr:y>
    </cdr:to>
    <cdr:sp macro="" textlink="">
      <cdr:nvSpPr>
        <cdr:cNvPr id="15" name="QuadreDeText 1"/>
        <cdr:cNvSpPr txBox="1"/>
      </cdr:nvSpPr>
      <cdr:spPr>
        <a:xfrm xmlns:a="http://schemas.openxmlformats.org/drawingml/2006/main">
          <a:off x="3816424" y="1116124"/>
          <a:ext cx="631190" cy="3345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00B050"/>
              </a:solidFill>
              <a:latin typeface="Calibri" panose="020F0502020204030204" pitchFamily="34" charset="0"/>
            </a:rPr>
            <a:t>JAPAN</a:t>
          </a:r>
        </a:p>
      </cdr:txBody>
    </cdr:sp>
  </cdr:relSizeAnchor>
  <cdr:relSizeAnchor xmlns:cdr="http://schemas.openxmlformats.org/drawingml/2006/chartDrawing">
    <cdr:from>
      <cdr:x>0.50806</cdr:x>
      <cdr:y>0.52717</cdr:y>
    </cdr:from>
    <cdr:to>
      <cdr:x>0.61833</cdr:x>
      <cdr:y>0.60649</cdr:y>
    </cdr:to>
    <cdr:sp macro="" textlink="">
      <cdr:nvSpPr>
        <cdr:cNvPr id="16" name="QuadreDeText 1"/>
        <cdr:cNvSpPr txBox="1"/>
      </cdr:nvSpPr>
      <cdr:spPr>
        <a:xfrm xmlns:a="http://schemas.openxmlformats.org/drawingml/2006/main">
          <a:off x="4536464" y="3492362"/>
          <a:ext cx="984600" cy="52547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>
              <a:solidFill>
                <a:srgbClr val="0000FF"/>
              </a:solidFill>
              <a:latin typeface="Calibri" panose="020F0502020204030204" pitchFamily="34" charset="0"/>
            </a:rPr>
            <a:t>EUROPEAN</a:t>
          </a:r>
        </a:p>
        <a:p xmlns:a="http://schemas.openxmlformats.org/drawingml/2006/main">
          <a:r>
            <a:rPr lang="es-ES" sz="1400" b="1">
              <a:solidFill>
                <a:srgbClr val="0000FF"/>
              </a:solidFill>
              <a:latin typeface="Calibri" panose="020F0502020204030204" pitchFamily="34" charset="0"/>
            </a:rPr>
            <a:t>UNION</a:t>
          </a:r>
        </a:p>
      </cdr:txBody>
    </cdr:sp>
  </cdr:relSizeAnchor>
  <cdr:relSizeAnchor xmlns:cdr="http://schemas.openxmlformats.org/drawingml/2006/chartDrawing">
    <cdr:from>
      <cdr:x>0.48387</cdr:x>
      <cdr:y>0.83696</cdr:y>
    </cdr:from>
    <cdr:to>
      <cdr:x>0.98387</cdr:x>
      <cdr:y>0.9121</cdr:y>
    </cdr:to>
    <cdr:sp macro="" textlink="">
      <cdr:nvSpPr>
        <cdr:cNvPr id="7" name="QuadreDeText 1"/>
        <cdr:cNvSpPr txBox="1"/>
      </cdr:nvSpPr>
      <cdr:spPr>
        <a:xfrm xmlns:a="http://schemas.openxmlformats.org/drawingml/2006/main">
          <a:off x="4320480" y="5544616"/>
          <a:ext cx="4464487" cy="4978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</a:t>
          </a:r>
          <a:r>
            <a:rPr lang="es-ES" sz="1200" b="1" smtClean="0">
              <a:solidFill>
                <a:srgbClr val="FF0000"/>
              </a:solidFill>
              <a:latin typeface="Calibri" panose="020F0502020204030204" pitchFamily="34" charset="0"/>
            </a:rPr>
            <a:t>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(current prices &amp; exchange rates, EUR per person)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www.bde.es/webbde/es/estadis/ccff/csvs/cf0319.csv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0.88648</cdr:x>
      <cdr:y>0.04348</cdr:y>
    </cdr:from>
    <cdr:to>
      <cdr:x>0.93556</cdr:x>
      <cdr:y>0.08696</cdr:y>
    </cdr:to>
    <cdr:sp macro="" textlink="">
      <cdr:nvSpPr>
        <cdr:cNvPr id="3" name="QuadreDeText 1"/>
        <cdr:cNvSpPr txBox="1"/>
      </cdr:nvSpPr>
      <cdr:spPr>
        <a:xfrm xmlns:a="http://schemas.openxmlformats.org/drawingml/2006/main">
          <a:off x="7871552" y="288033"/>
          <a:ext cx="435853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0000FF"/>
              </a:solidFill>
              <a:latin typeface="Calibri" panose="020F0502020204030204" pitchFamily="34" charset="0"/>
            </a:rPr>
            <a:t>USA</a:t>
          </a:r>
          <a:endParaRPr lang="es-ES" sz="1400" b="1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0.07704</cdr:x>
      <cdr:y>0.03261</cdr:y>
    </cdr:from>
    <cdr:to>
      <cdr:x>0.65686</cdr:x>
      <cdr:y>0.1093</cdr:y>
    </cdr:to>
    <cdr:sp macro="" textlink="">
      <cdr:nvSpPr>
        <cdr:cNvPr id="4" name="QuadreDeText 1"/>
        <cdr:cNvSpPr txBox="1"/>
      </cdr:nvSpPr>
      <cdr:spPr>
        <a:xfrm xmlns:a="http://schemas.openxmlformats.org/drawingml/2006/main">
          <a:off x="684082" y="214835"/>
          <a:ext cx="5148566" cy="50524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FF0000"/>
              </a:solidFill>
              <a:latin typeface="Calibri" panose="020F0502020204030204" pitchFamily="34" charset="0"/>
            </a:rPr>
            <a:t>GDP per capita 1870-2008 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(</a:t>
          </a:r>
          <a:r>
            <a:rPr lang="ca-ES" sz="1200">
              <a:solidFill>
                <a:srgbClr val="FF0000"/>
              </a:solidFill>
              <a:latin typeface="Calibri" pitchFamily="34" charset="0"/>
            </a:rPr>
            <a:t>1990 IGK </a:t>
          </a:r>
          <a:r>
            <a:rPr lang="ca-ES" sz="1200" smtClean="0">
              <a:solidFill>
                <a:srgbClr val="FF0000"/>
              </a:solidFill>
              <a:latin typeface="Calibri" pitchFamily="34" charset="0"/>
            </a:rPr>
            <a:t>dollars</a:t>
          </a:r>
          <a:r>
            <a:rPr lang="es-ES" sz="1200" smtClean="0">
              <a:solidFill>
                <a:srgbClr val="FF0000"/>
              </a:solidFill>
              <a:latin typeface="Calibri" panose="020F0502020204030204" pitchFamily="34" charset="0"/>
            </a:rPr>
            <a:t>)</a:t>
          </a:r>
          <a:endParaRPr lang="es-ES" sz="1200" b="1" smtClean="0">
            <a:solidFill>
              <a:srgbClr val="FF0000"/>
            </a:solidFill>
            <a:latin typeface="Calibri" panose="020F0502020204030204" pitchFamily="34" charset="0"/>
          </a:endParaRPr>
        </a:p>
        <a:p xmlns:a="http://schemas.openxmlformats.org/drawingml/2006/main">
          <a:r>
            <a:rPr lang="es-ES" sz="1200" u="sng">
              <a:solidFill>
                <a:srgbClr val="0000FF"/>
              </a:solidFill>
              <a:latin typeface="Calibri" panose="020F0502020204030204" pitchFamily="34" charset="0"/>
            </a:rPr>
            <a:t>http://</a:t>
          </a:r>
          <a:r>
            <a:rPr lang="es-ES" sz="1200" u="sng" smtClean="0">
              <a:solidFill>
                <a:srgbClr val="0000FF"/>
              </a:solidFill>
              <a:latin typeface="Calibri" panose="020F0502020204030204" pitchFamily="34" charset="0"/>
            </a:rPr>
            <a:t>www.ggdc.net/maddison/Historical_Statistics/horizontal-file_02-2010.xls</a:t>
          </a:r>
          <a:endParaRPr lang="es-ES" sz="1200" b="0" u="sng">
            <a:solidFill>
              <a:srgbClr val="0000FF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0.72985</cdr:x>
      <cdr:y>0.21739</cdr:y>
    </cdr:from>
    <cdr:to>
      <cdr:x>0.82716</cdr:x>
      <cdr:y>0.29571</cdr:y>
    </cdr:to>
    <cdr:sp macro="" textlink="">
      <cdr:nvSpPr>
        <cdr:cNvPr id="5" name="QuadreDeText 1"/>
        <cdr:cNvSpPr txBox="1"/>
      </cdr:nvSpPr>
      <cdr:spPr>
        <a:xfrm xmlns:a="http://schemas.openxmlformats.org/drawingml/2006/main">
          <a:off x="6480720" y="1440160"/>
          <a:ext cx="864096" cy="5188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smtClean="0">
              <a:solidFill>
                <a:srgbClr val="00B050"/>
              </a:solidFill>
              <a:latin typeface="Calibri" panose="020F0502020204030204" pitchFamily="34" charset="0"/>
            </a:rPr>
            <a:t>WESTERN</a:t>
          </a:r>
        </a:p>
        <a:p xmlns:a="http://schemas.openxmlformats.org/drawingml/2006/main">
          <a:r>
            <a:rPr lang="ca-ES" sz="1400" b="1" smtClean="0">
              <a:solidFill>
                <a:srgbClr val="00B050"/>
              </a:solidFill>
              <a:latin typeface="Calibri" panose="020F0502020204030204" pitchFamily="34" charset="0"/>
            </a:rPr>
            <a:t>EUROPE</a:t>
          </a:r>
          <a:endParaRPr lang="es-ES" sz="1400" b="1">
            <a:solidFill>
              <a:srgbClr val="00B050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0.90039</cdr:x>
      <cdr:y>0.57609</cdr:y>
    </cdr:from>
    <cdr:to>
      <cdr:x>0.96976</cdr:x>
      <cdr:y>0.61957</cdr:y>
    </cdr:to>
    <cdr:sp macro="" textlink="">
      <cdr:nvSpPr>
        <cdr:cNvPr id="6" name="QuadreDeText 1"/>
        <cdr:cNvSpPr txBox="1"/>
      </cdr:nvSpPr>
      <cdr:spPr>
        <a:xfrm xmlns:a="http://schemas.openxmlformats.org/drawingml/2006/main">
          <a:off x="7995096" y="3816424"/>
          <a:ext cx="615963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a-ES" sz="1400" b="1" smtClean="0">
              <a:solidFill>
                <a:srgbClr val="FF0000"/>
              </a:solidFill>
              <a:latin typeface="Calibri" panose="020F0502020204030204" pitchFamily="34" charset="0"/>
            </a:rPr>
            <a:t>SPAIN</a:t>
          </a:r>
          <a:endParaRPr lang="es-ES" sz="1400" b="1">
            <a:solidFill>
              <a:srgbClr val="FF0000"/>
            </a:solidFill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5CC3D08-51F8-48FC-8D4A-F33B072A3803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47576C-BAA5-472E-A205-CD3BAA751E1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12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Introduction to macroeconomics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34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Introduction to macroeconomics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786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Introduction to macroeconomics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05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7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06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02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96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10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6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30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4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64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39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5EC7-205B-45AC-9E6B-4C60BE780CCE}" type="datetimeFigureOut">
              <a:rPr lang="es-ES" smtClean="0"/>
              <a:t>12/02/2015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0E37-ECA3-46AB-A1A0-7EBE5F4284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1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0400"/>
              </p:ext>
            </p:extLst>
          </p:nvPr>
        </p:nvGraphicFramePr>
        <p:xfrm>
          <a:off x="107503" y="188640"/>
          <a:ext cx="8856985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454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àfic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26207"/>
              </p:ext>
            </p:extLst>
          </p:nvPr>
        </p:nvGraphicFramePr>
        <p:xfrm>
          <a:off x="108000" y="116633"/>
          <a:ext cx="8928496" cy="6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7494048" y="1268760"/>
            <a:ext cx="629339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FF0000"/>
                </a:solidFill>
                <a:latin typeface="Calibri" pitchFamily="34" charset="0"/>
              </a:rPr>
              <a:t>SPAIN</a:t>
            </a:r>
            <a:endParaRPr lang="es-ES" sz="1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666938" y="960983"/>
            <a:ext cx="834459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a-ES" sz="1400" b="1" smtClean="0">
                <a:solidFill>
                  <a:srgbClr val="00B050"/>
                </a:solidFill>
                <a:latin typeface="Calibri" pitchFamily="34" charset="0"/>
              </a:rPr>
              <a:t>CANADA</a:t>
            </a:r>
            <a:endParaRPr lang="es-ES" sz="1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7409550" y="3123083"/>
            <a:ext cx="1077731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0000FF"/>
                </a:solidFill>
                <a:latin typeface="Calibri" pitchFamily="34" charset="0"/>
              </a:rPr>
              <a:t>ARGENTINA</a:t>
            </a:r>
            <a:endParaRPr lang="es-ES" sz="14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7187984" y="5013176"/>
            <a:ext cx="668773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7030A0"/>
                </a:solidFill>
                <a:latin typeface="Calibri" pitchFamily="34" charset="0"/>
              </a:rPr>
              <a:t>CHINA</a:t>
            </a:r>
            <a:endParaRPr lang="es-ES" sz="1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6395" name="Text Box 8"/>
          <p:cNvSpPr txBox="1">
            <a:spLocks noChangeArrowheads="1"/>
          </p:cNvSpPr>
          <p:nvPr/>
        </p:nvSpPr>
        <p:spPr bwMode="auto">
          <a:xfrm>
            <a:off x="5795610" y="5304929"/>
            <a:ext cx="705642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FF6600"/>
                </a:solidFill>
                <a:latin typeface="Calibri" pitchFamily="34" charset="0"/>
              </a:rPr>
              <a:t>BRAZIL</a:t>
            </a:r>
            <a:endParaRPr lang="es-ES" sz="1400" b="1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6396" name="Text Box 8"/>
          <p:cNvSpPr txBox="1">
            <a:spLocks noChangeArrowheads="1"/>
          </p:cNvSpPr>
          <p:nvPr/>
        </p:nvSpPr>
        <p:spPr bwMode="auto">
          <a:xfrm>
            <a:off x="8123097" y="5763090"/>
            <a:ext cx="622286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latin typeface="Calibri" pitchFamily="34" charset="0"/>
              </a:rPr>
              <a:t>INDIA</a:t>
            </a:r>
            <a:endParaRPr lang="es-ES" sz="14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àfic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96959"/>
              </p:ext>
            </p:extLst>
          </p:nvPr>
        </p:nvGraphicFramePr>
        <p:xfrm>
          <a:off x="107950" y="116632"/>
          <a:ext cx="8928000" cy="6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8224419" y="1124744"/>
            <a:ext cx="629339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FF0000"/>
                </a:solidFill>
                <a:latin typeface="Calibri" pitchFamily="34" charset="0"/>
              </a:rPr>
              <a:t>SPAIN</a:t>
            </a:r>
            <a:endParaRPr lang="es-ES" sz="1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028384" y="5357613"/>
            <a:ext cx="72808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E0682C"/>
                </a:solidFill>
                <a:latin typeface="Calibri" pitchFamily="34" charset="0"/>
              </a:rPr>
              <a:t>AFRICA</a:t>
            </a:r>
            <a:endParaRPr lang="es-ES" sz="1400" b="1">
              <a:solidFill>
                <a:srgbClr val="E0682C"/>
              </a:solidFill>
              <a:latin typeface="Calibri" pitchFamily="34" charset="0"/>
            </a:endParaRP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256076" y="5142375"/>
            <a:ext cx="53572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7030A0"/>
                </a:solidFill>
                <a:latin typeface="Calibri" pitchFamily="34" charset="0"/>
              </a:rPr>
              <a:t>ASIA</a:t>
            </a:r>
            <a:endParaRPr lang="es-ES" sz="1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70420" y="4038691"/>
            <a:ext cx="75796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latin typeface="Calibri" pitchFamily="34" charset="0"/>
              </a:rPr>
              <a:t>WORLD</a:t>
            </a:r>
            <a:endParaRPr lang="es-ES" sz="1400" b="1">
              <a:latin typeface="Calibri" pitchFamily="34" charset="0"/>
            </a:endParaRP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863588" y="4619155"/>
            <a:ext cx="834139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 b="1" smtClean="0">
                <a:solidFill>
                  <a:srgbClr val="0000FF"/>
                </a:solidFill>
                <a:latin typeface="Calibri" pitchFamily="34" charset="0"/>
              </a:rPr>
              <a:t>FORMER</a:t>
            </a:r>
          </a:p>
          <a:p>
            <a:pPr algn="ctr" eaLnBrk="1" hangingPunct="1"/>
            <a:r>
              <a:rPr lang="es-ES" sz="1400" b="1" smtClean="0">
                <a:solidFill>
                  <a:srgbClr val="0000FF"/>
                </a:solidFill>
                <a:latin typeface="Calibri" pitchFamily="34" charset="0"/>
              </a:rPr>
              <a:t>USSR</a:t>
            </a:r>
            <a:endParaRPr lang="es-ES" sz="14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20" name="Text Box 8"/>
          <p:cNvSpPr txBox="1">
            <a:spLocks noChangeArrowheads="1"/>
          </p:cNvSpPr>
          <p:nvPr/>
        </p:nvSpPr>
        <p:spPr bwMode="auto">
          <a:xfrm>
            <a:off x="1907704" y="3756646"/>
            <a:ext cx="1356846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a-ES" sz="1400" b="1" smtClean="0">
                <a:solidFill>
                  <a:srgbClr val="00B050"/>
                </a:solidFill>
                <a:latin typeface="Calibri" pitchFamily="34" charset="0"/>
              </a:rPr>
              <a:t>LATIN AMERICA</a:t>
            </a:r>
            <a:endParaRPr lang="es-ES" sz="1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4" name="Connector recte 13"/>
          <p:cNvCxnSpPr/>
          <p:nvPr/>
        </p:nvCxnSpPr>
        <p:spPr>
          <a:xfrm>
            <a:off x="3131840" y="3996704"/>
            <a:ext cx="794296" cy="86409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 de fletxa recta 3"/>
          <p:cNvCxnSpPr/>
          <p:nvPr/>
        </p:nvCxnSpPr>
        <p:spPr>
          <a:xfrm flipH="1">
            <a:off x="3978000" y="3978000"/>
            <a:ext cx="4785814" cy="0"/>
          </a:xfrm>
          <a:prstGeom prst="straightConnector1">
            <a:avLst/>
          </a:prstGeom>
          <a:ln w="38100">
            <a:solidFill>
              <a:srgbClr val="FF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09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449582"/>
              </p:ext>
            </p:extLst>
          </p:nvPr>
        </p:nvGraphicFramePr>
        <p:xfrm>
          <a:off x="179511" y="116632"/>
          <a:ext cx="8856985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45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àfic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16042"/>
              </p:ext>
            </p:extLst>
          </p:nvPr>
        </p:nvGraphicFramePr>
        <p:xfrm>
          <a:off x="107503" y="116632"/>
          <a:ext cx="8928993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45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541714"/>
              </p:ext>
            </p:extLst>
          </p:nvPr>
        </p:nvGraphicFramePr>
        <p:xfrm>
          <a:off x="107503" y="188640"/>
          <a:ext cx="8856985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45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àfic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65635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QuadreDeText 1"/>
          <p:cNvSpPr txBox="1"/>
          <p:nvPr/>
        </p:nvSpPr>
        <p:spPr>
          <a:xfrm>
            <a:off x="7776356" y="2456892"/>
            <a:ext cx="984591" cy="525463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0000FF"/>
                </a:solidFill>
                <a:latin typeface="Calibri" panose="020F0502020204030204" pitchFamily="34" charset="0"/>
              </a:rPr>
              <a:t>EUROPEAN</a:t>
            </a:r>
          </a:p>
          <a:p>
            <a:r>
              <a:rPr lang="es-ES" sz="1400" b="1">
                <a:solidFill>
                  <a:srgbClr val="0000FF"/>
                </a:solidFill>
                <a:latin typeface="Calibri" panose="020F0502020204030204" pitchFamily="34" charset="0"/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8671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àfic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44912"/>
              </p:ext>
            </p:extLst>
          </p:nvPr>
        </p:nvGraphicFramePr>
        <p:xfrm>
          <a:off x="107504" y="116632"/>
          <a:ext cx="8928992" cy="6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QuadreDeText 1"/>
          <p:cNvSpPr txBox="1"/>
          <p:nvPr/>
        </p:nvSpPr>
        <p:spPr>
          <a:xfrm>
            <a:off x="7200292" y="620688"/>
            <a:ext cx="344927" cy="330913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  <a:latin typeface="Calibri" panose="020F0502020204030204" pitchFamily="34" charset="0"/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7223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àfic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35645"/>
              </p:ext>
            </p:extLst>
          </p:nvPr>
        </p:nvGraphicFramePr>
        <p:xfrm>
          <a:off x="107504" y="116632"/>
          <a:ext cx="8928992" cy="6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QuadreDeText 1"/>
          <p:cNvSpPr txBox="1"/>
          <p:nvPr/>
        </p:nvSpPr>
        <p:spPr>
          <a:xfrm>
            <a:off x="7164288" y="620688"/>
            <a:ext cx="396044" cy="330913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  <a:latin typeface="Calibri" panose="020F0502020204030204" pitchFamily="34" charset="0"/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6418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àfic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07091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QuadreDeText 1"/>
          <p:cNvSpPr txBox="1"/>
          <p:nvPr/>
        </p:nvSpPr>
        <p:spPr>
          <a:xfrm>
            <a:off x="7164288" y="620688"/>
            <a:ext cx="396044" cy="330913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>
                <a:solidFill>
                  <a:srgbClr val="FF0000"/>
                </a:solidFill>
                <a:latin typeface="Calibri" panose="020F0502020204030204" pitchFamily="34" charset="0"/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42207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àfic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84484"/>
              </p:ext>
            </p:extLst>
          </p:nvPr>
        </p:nvGraphicFramePr>
        <p:xfrm>
          <a:off x="107504" y="116632"/>
          <a:ext cx="8879573" cy="6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7367186" y="5476700"/>
            <a:ext cx="757964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400" b="1" smtClean="0">
                <a:solidFill>
                  <a:srgbClr val="7030A0"/>
                </a:solidFill>
                <a:latin typeface="Calibri" pitchFamily="34" charset="0"/>
              </a:rPr>
              <a:t>WORLD</a:t>
            </a:r>
            <a:endParaRPr lang="es-ES" sz="1400" b="1">
              <a:solidFill>
                <a:srgbClr val="7030A0"/>
              </a:solidFill>
              <a:latin typeface="Calibri" pitchFamily="34" charset="0"/>
            </a:endParaRPr>
          </a:p>
        </p:txBody>
      </p:sp>
      <p:cxnSp>
        <p:nvCxnSpPr>
          <p:cNvPr id="12" name="Connector recte 11"/>
          <p:cNvCxnSpPr/>
          <p:nvPr/>
        </p:nvCxnSpPr>
        <p:spPr>
          <a:xfrm>
            <a:off x="7308304" y="1988840"/>
            <a:ext cx="794296" cy="86409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261</Words>
  <Application>Microsoft Office PowerPoint</Application>
  <PresentationFormat>Presentació en pantalla (4:3)</PresentationFormat>
  <Paragraphs>96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3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-</dc:creator>
  <cp:lastModifiedBy>-</cp:lastModifiedBy>
  <cp:revision>18</cp:revision>
  <cp:lastPrinted>2015-02-12T07:37:27Z</cp:lastPrinted>
  <dcterms:created xsi:type="dcterms:W3CDTF">2015-02-10T14:46:00Z</dcterms:created>
  <dcterms:modified xsi:type="dcterms:W3CDTF">2015-02-12T07:42:58Z</dcterms:modified>
</cp:coreProperties>
</file>